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8" r:id="rId3"/>
    <p:sldId id="316" r:id="rId4"/>
    <p:sldId id="313" r:id="rId5"/>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AAF08"/>
    <a:srgbClr val="EF57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50D11-43F0-4A2A-95C5-897157BAE562}" v="154" dt="2020-06-30T17:01:56.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2" d="100"/>
          <a:sy n="122" d="100"/>
        </p:scale>
        <p:origin x="24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Crolley" userId="c9b53f4e90a03cb2" providerId="LiveId" clId="{1B950D11-43F0-4A2A-95C5-897157BAE562}"/>
    <pc:docChg chg="undo redo custSel mod addSld delSld modSld sldOrd">
      <pc:chgData name="Francesca Crolley" userId="c9b53f4e90a03cb2" providerId="LiveId" clId="{1B950D11-43F0-4A2A-95C5-897157BAE562}" dt="2020-06-30T17:01:56.389" v="5056"/>
      <pc:docMkLst>
        <pc:docMk/>
      </pc:docMkLst>
      <pc:sldChg chg="del">
        <pc:chgData name="Francesca Crolley" userId="c9b53f4e90a03cb2" providerId="LiveId" clId="{1B950D11-43F0-4A2A-95C5-897157BAE562}" dt="2020-06-29T22:52:45.057" v="1372" actId="2696"/>
        <pc:sldMkLst>
          <pc:docMk/>
          <pc:sldMk cId="1342336804" sldId="258"/>
        </pc:sldMkLst>
      </pc:sldChg>
      <pc:sldChg chg="del">
        <pc:chgData name="Francesca Crolley" userId="c9b53f4e90a03cb2" providerId="LiveId" clId="{1B950D11-43F0-4A2A-95C5-897157BAE562}" dt="2020-06-29T22:52:45.057" v="1372" actId="2696"/>
        <pc:sldMkLst>
          <pc:docMk/>
          <pc:sldMk cId="26473551" sldId="259"/>
        </pc:sldMkLst>
      </pc:sldChg>
      <pc:sldChg chg="del">
        <pc:chgData name="Francesca Crolley" userId="c9b53f4e90a03cb2" providerId="LiveId" clId="{1B950D11-43F0-4A2A-95C5-897157BAE562}" dt="2020-06-29T22:52:45.057" v="1372" actId="2696"/>
        <pc:sldMkLst>
          <pc:docMk/>
          <pc:sldMk cId="2666065208" sldId="260"/>
        </pc:sldMkLst>
      </pc:sldChg>
      <pc:sldChg chg="del">
        <pc:chgData name="Francesca Crolley" userId="c9b53f4e90a03cb2" providerId="LiveId" clId="{1B950D11-43F0-4A2A-95C5-897157BAE562}" dt="2020-06-29T22:52:45.057" v="1372" actId="2696"/>
        <pc:sldMkLst>
          <pc:docMk/>
          <pc:sldMk cId="3017998337" sldId="261"/>
        </pc:sldMkLst>
      </pc:sldChg>
      <pc:sldChg chg="del">
        <pc:chgData name="Francesca Crolley" userId="c9b53f4e90a03cb2" providerId="LiveId" clId="{1B950D11-43F0-4A2A-95C5-897157BAE562}" dt="2020-06-29T22:52:45.057" v="1372" actId="2696"/>
        <pc:sldMkLst>
          <pc:docMk/>
          <pc:sldMk cId="1294693667" sldId="262"/>
        </pc:sldMkLst>
      </pc:sldChg>
      <pc:sldChg chg="del">
        <pc:chgData name="Francesca Crolley" userId="c9b53f4e90a03cb2" providerId="LiveId" clId="{1B950D11-43F0-4A2A-95C5-897157BAE562}" dt="2020-06-29T22:52:45.057" v="1372" actId="2696"/>
        <pc:sldMkLst>
          <pc:docMk/>
          <pc:sldMk cId="2575120278" sldId="263"/>
        </pc:sldMkLst>
      </pc:sldChg>
      <pc:sldChg chg="del">
        <pc:chgData name="Francesca Crolley" userId="c9b53f4e90a03cb2" providerId="LiveId" clId="{1B950D11-43F0-4A2A-95C5-897157BAE562}" dt="2020-06-29T22:52:52.161" v="1373" actId="2696"/>
        <pc:sldMkLst>
          <pc:docMk/>
          <pc:sldMk cId="977975392" sldId="264"/>
        </pc:sldMkLst>
      </pc:sldChg>
      <pc:sldChg chg="del">
        <pc:chgData name="Francesca Crolley" userId="c9b53f4e90a03cb2" providerId="LiveId" clId="{1B950D11-43F0-4A2A-95C5-897157BAE562}" dt="2020-06-29T22:52:52.161" v="1373" actId="2696"/>
        <pc:sldMkLst>
          <pc:docMk/>
          <pc:sldMk cId="59031016" sldId="265"/>
        </pc:sldMkLst>
      </pc:sldChg>
      <pc:sldChg chg="del">
        <pc:chgData name="Francesca Crolley" userId="c9b53f4e90a03cb2" providerId="LiveId" clId="{1B950D11-43F0-4A2A-95C5-897157BAE562}" dt="2020-06-29T22:52:52.161" v="1373" actId="2696"/>
        <pc:sldMkLst>
          <pc:docMk/>
          <pc:sldMk cId="2849669748" sldId="272"/>
        </pc:sldMkLst>
      </pc:sldChg>
      <pc:sldChg chg="del">
        <pc:chgData name="Francesca Crolley" userId="c9b53f4e90a03cb2" providerId="LiveId" clId="{1B950D11-43F0-4A2A-95C5-897157BAE562}" dt="2020-06-29T22:52:52.161" v="1373" actId="2696"/>
        <pc:sldMkLst>
          <pc:docMk/>
          <pc:sldMk cId="3126984473" sldId="273"/>
        </pc:sldMkLst>
      </pc:sldChg>
      <pc:sldChg chg="del">
        <pc:chgData name="Francesca Crolley" userId="c9b53f4e90a03cb2" providerId="LiveId" clId="{1B950D11-43F0-4A2A-95C5-897157BAE562}" dt="2020-06-29T22:53:02.329" v="1374" actId="2696"/>
        <pc:sldMkLst>
          <pc:docMk/>
          <pc:sldMk cId="4122062146" sldId="275"/>
        </pc:sldMkLst>
      </pc:sldChg>
      <pc:sldChg chg="del">
        <pc:chgData name="Francesca Crolley" userId="c9b53f4e90a03cb2" providerId="LiveId" clId="{1B950D11-43F0-4A2A-95C5-897157BAE562}" dt="2020-06-29T22:53:02.329" v="1374" actId="2696"/>
        <pc:sldMkLst>
          <pc:docMk/>
          <pc:sldMk cId="2999348135" sldId="285"/>
        </pc:sldMkLst>
      </pc:sldChg>
      <pc:sldChg chg="del">
        <pc:chgData name="Francesca Crolley" userId="c9b53f4e90a03cb2" providerId="LiveId" clId="{1B950D11-43F0-4A2A-95C5-897157BAE562}" dt="2020-06-30T15:57:02.123" v="4663" actId="2696"/>
        <pc:sldMkLst>
          <pc:docMk/>
          <pc:sldMk cId="3333766224" sldId="287"/>
        </pc:sldMkLst>
      </pc:sldChg>
      <pc:sldChg chg="del">
        <pc:chgData name="Francesca Crolley" userId="c9b53f4e90a03cb2" providerId="LiveId" clId="{1B950D11-43F0-4A2A-95C5-897157BAE562}" dt="2020-06-29T22:52:45.057" v="1372" actId="2696"/>
        <pc:sldMkLst>
          <pc:docMk/>
          <pc:sldMk cId="3987541590" sldId="299"/>
        </pc:sldMkLst>
      </pc:sldChg>
      <pc:sldChg chg="del">
        <pc:chgData name="Francesca Crolley" userId="c9b53f4e90a03cb2" providerId="LiveId" clId="{1B950D11-43F0-4A2A-95C5-897157BAE562}" dt="2020-06-29T22:52:45.057" v="1372" actId="2696"/>
        <pc:sldMkLst>
          <pc:docMk/>
          <pc:sldMk cId="3256179104" sldId="300"/>
        </pc:sldMkLst>
      </pc:sldChg>
      <pc:sldChg chg="del">
        <pc:chgData name="Francesca Crolley" userId="c9b53f4e90a03cb2" providerId="LiveId" clId="{1B950D11-43F0-4A2A-95C5-897157BAE562}" dt="2020-06-29T22:52:45.057" v="1372" actId="2696"/>
        <pc:sldMkLst>
          <pc:docMk/>
          <pc:sldMk cId="1996445261" sldId="301"/>
        </pc:sldMkLst>
      </pc:sldChg>
      <pc:sldChg chg="del">
        <pc:chgData name="Francesca Crolley" userId="c9b53f4e90a03cb2" providerId="LiveId" clId="{1B950D11-43F0-4A2A-95C5-897157BAE562}" dt="2020-06-29T22:52:52.161" v="1373" actId="2696"/>
        <pc:sldMkLst>
          <pc:docMk/>
          <pc:sldMk cId="3831390515" sldId="302"/>
        </pc:sldMkLst>
      </pc:sldChg>
      <pc:sldChg chg="del">
        <pc:chgData name="Francesca Crolley" userId="c9b53f4e90a03cb2" providerId="LiveId" clId="{1B950D11-43F0-4A2A-95C5-897157BAE562}" dt="2020-06-29T22:52:52.161" v="1373" actId="2696"/>
        <pc:sldMkLst>
          <pc:docMk/>
          <pc:sldMk cId="3078812855" sldId="303"/>
        </pc:sldMkLst>
      </pc:sldChg>
      <pc:sldChg chg="del">
        <pc:chgData name="Francesca Crolley" userId="c9b53f4e90a03cb2" providerId="LiveId" clId="{1B950D11-43F0-4A2A-95C5-897157BAE562}" dt="2020-06-29T22:52:52.161" v="1373" actId="2696"/>
        <pc:sldMkLst>
          <pc:docMk/>
          <pc:sldMk cId="3252780137" sldId="304"/>
        </pc:sldMkLst>
      </pc:sldChg>
      <pc:sldChg chg="del">
        <pc:chgData name="Francesca Crolley" userId="c9b53f4e90a03cb2" providerId="LiveId" clId="{1B950D11-43F0-4A2A-95C5-897157BAE562}" dt="2020-06-29T22:53:02.329" v="1374" actId="2696"/>
        <pc:sldMkLst>
          <pc:docMk/>
          <pc:sldMk cId="4260462195" sldId="305"/>
        </pc:sldMkLst>
      </pc:sldChg>
      <pc:sldChg chg="del">
        <pc:chgData name="Francesca Crolley" userId="c9b53f4e90a03cb2" providerId="LiveId" clId="{1B950D11-43F0-4A2A-95C5-897157BAE562}" dt="2020-06-29T22:53:02.329" v="1374" actId="2696"/>
        <pc:sldMkLst>
          <pc:docMk/>
          <pc:sldMk cId="948261988" sldId="306"/>
        </pc:sldMkLst>
      </pc:sldChg>
      <pc:sldChg chg="del">
        <pc:chgData name="Francesca Crolley" userId="c9b53f4e90a03cb2" providerId="LiveId" clId="{1B950D11-43F0-4A2A-95C5-897157BAE562}" dt="2020-06-29T22:53:02.329" v="1374" actId="2696"/>
        <pc:sldMkLst>
          <pc:docMk/>
          <pc:sldMk cId="2735198303" sldId="307"/>
        </pc:sldMkLst>
      </pc:sldChg>
      <pc:sldChg chg="del">
        <pc:chgData name="Francesca Crolley" userId="c9b53f4e90a03cb2" providerId="LiveId" clId="{1B950D11-43F0-4A2A-95C5-897157BAE562}" dt="2020-06-29T22:53:02.329" v="1374" actId="2696"/>
        <pc:sldMkLst>
          <pc:docMk/>
          <pc:sldMk cId="375604727" sldId="308"/>
        </pc:sldMkLst>
      </pc:sldChg>
      <pc:sldChg chg="del">
        <pc:chgData name="Francesca Crolley" userId="c9b53f4e90a03cb2" providerId="LiveId" clId="{1B950D11-43F0-4A2A-95C5-897157BAE562}" dt="2020-06-29T22:53:02.329" v="1374" actId="2696"/>
        <pc:sldMkLst>
          <pc:docMk/>
          <pc:sldMk cId="3667402426" sldId="309"/>
        </pc:sldMkLst>
      </pc:sldChg>
      <pc:sldChg chg="addSp modSp mod setBg">
        <pc:chgData name="Francesca Crolley" userId="c9b53f4e90a03cb2" providerId="LiveId" clId="{1B950D11-43F0-4A2A-95C5-897157BAE562}" dt="2020-06-30T15:57:49.811" v="4666" actId="207"/>
        <pc:sldMkLst>
          <pc:docMk/>
          <pc:sldMk cId="2756050489" sldId="311"/>
        </pc:sldMkLst>
        <pc:spChg chg="mod">
          <ac:chgData name="Francesca Crolley" userId="c9b53f4e90a03cb2" providerId="LiveId" clId="{1B950D11-43F0-4A2A-95C5-897157BAE562}" dt="2020-06-30T15:57:49.811" v="4666" actId="207"/>
          <ac:spMkLst>
            <pc:docMk/>
            <pc:sldMk cId="2756050489" sldId="311"/>
            <ac:spMk id="13" creationId="{EB51395D-BEB5-4373-B082-A03A05F67FD6}"/>
          </ac:spMkLst>
        </pc:spChg>
        <pc:spChg chg="add">
          <ac:chgData name="Francesca Crolley" userId="c9b53f4e90a03cb2" providerId="LiveId" clId="{1B950D11-43F0-4A2A-95C5-897157BAE562}" dt="2020-06-29T20:33:19.653" v="33" actId="26606"/>
          <ac:spMkLst>
            <pc:docMk/>
            <pc:sldMk cId="2756050489" sldId="311"/>
            <ac:spMk id="19" creationId="{DE4C27B6-DB04-4891-AF97-BA1671B17EE8}"/>
          </ac:spMkLst>
        </pc:spChg>
        <pc:spChg chg="add">
          <ac:chgData name="Francesca Crolley" userId="c9b53f4e90a03cb2" providerId="LiveId" clId="{1B950D11-43F0-4A2A-95C5-897157BAE562}" dt="2020-06-29T20:33:19.653" v="33" actId="26606"/>
          <ac:spMkLst>
            <pc:docMk/>
            <pc:sldMk cId="2756050489" sldId="311"/>
            <ac:spMk id="21" creationId="{7316481C-0A49-4796-812B-0D64F063B720}"/>
          </ac:spMkLst>
        </pc:spChg>
        <pc:spChg chg="add">
          <ac:chgData name="Francesca Crolley" userId="c9b53f4e90a03cb2" providerId="LiveId" clId="{1B950D11-43F0-4A2A-95C5-897157BAE562}" dt="2020-06-29T20:33:19.653" v="33" actId="26606"/>
          <ac:spMkLst>
            <pc:docMk/>
            <pc:sldMk cId="2756050489" sldId="311"/>
            <ac:spMk id="23" creationId="{A5271697-90F1-4A23-8EF2-0179F2EAFACB}"/>
          </ac:spMkLst>
        </pc:spChg>
        <pc:spChg chg="add">
          <ac:chgData name="Francesca Crolley" userId="c9b53f4e90a03cb2" providerId="LiveId" clId="{1B950D11-43F0-4A2A-95C5-897157BAE562}" dt="2020-06-29T20:33:19.653" v="33" actId="26606"/>
          <ac:spMkLst>
            <pc:docMk/>
            <pc:sldMk cId="2756050489" sldId="311"/>
            <ac:spMk id="47" creationId="{D9F5512A-48E1-4C07-B75E-3CCC517B6804}"/>
          </ac:spMkLst>
        </pc:spChg>
        <pc:grpChg chg="add mod ord">
          <ac:chgData name="Francesca Crolley" userId="c9b53f4e90a03cb2" providerId="LiveId" clId="{1B950D11-43F0-4A2A-95C5-897157BAE562}" dt="2020-06-29T20:33:19.653" v="33" actId="26606"/>
          <ac:grpSpMkLst>
            <pc:docMk/>
            <pc:sldMk cId="2756050489" sldId="311"/>
            <ac:grpSpMk id="5" creationId="{5D0ED8D6-21CA-4CD6-BEB8-BD1089A7BE9D}"/>
          </ac:grpSpMkLst>
        </pc:grpChg>
        <pc:grpChg chg="add">
          <ac:chgData name="Francesca Crolley" userId="c9b53f4e90a03cb2" providerId="LiveId" clId="{1B950D11-43F0-4A2A-95C5-897157BAE562}" dt="2020-06-29T20:33:19.653" v="33" actId="26606"/>
          <ac:grpSpMkLst>
            <pc:docMk/>
            <pc:sldMk cId="2756050489" sldId="311"/>
            <ac:grpSpMk id="25" creationId="{5E0EAE70-C355-42D1-BF00-CA8A17A742A8}"/>
          </ac:grpSpMkLst>
        </pc:grpChg>
        <pc:picChg chg="mod">
          <ac:chgData name="Francesca Crolley" userId="c9b53f4e90a03cb2" providerId="LiveId" clId="{1B950D11-43F0-4A2A-95C5-897157BAE562}" dt="2020-06-29T20:33:19.653" v="33" actId="26606"/>
          <ac:picMkLst>
            <pc:docMk/>
            <pc:sldMk cId="2756050489" sldId="311"/>
            <ac:picMk id="14" creationId="{19AA5990-3F0D-40C8-B7E3-E186652E6D70}"/>
          </ac:picMkLst>
        </pc:picChg>
      </pc:sldChg>
      <pc:sldChg chg="del">
        <pc:chgData name="Francesca Crolley" userId="c9b53f4e90a03cb2" providerId="LiveId" clId="{1B950D11-43F0-4A2A-95C5-897157BAE562}" dt="2020-06-29T22:52:45.057" v="1372" actId="2696"/>
        <pc:sldMkLst>
          <pc:docMk/>
          <pc:sldMk cId="2766809493" sldId="312"/>
        </pc:sldMkLst>
      </pc:sldChg>
      <pc:sldChg chg="addSp delSp modSp mod ord">
        <pc:chgData name="Francesca Crolley" userId="c9b53f4e90a03cb2" providerId="LiveId" clId="{1B950D11-43F0-4A2A-95C5-897157BAE562}" dt="2020-06-29T22:42:59.129" v="1113" actId="207"/>
        <pc:sldMkLst>
          <pc:docMk/>
          <pc:sldMk cId="3820057606" sldId="313"/>
        </pc:sldMkLst>
        <pc:spChg chg="mod">
          <ac:chgData name="Francesca Crolley" userId="c9b53f4e90a03cb2" providerId="LiveId" clId="{1B950D11-43F0-4A2A-95C5-897157BAE562}" dt="2020-06-29T22:42:59.129" v="1113" actId="207"/>
          <ac:spMkLst>
            <pc:docMk/>
            <pc:sldMk cId="3820057606" sldId="313"/>
            <ac:spMk id="4" creationId="{F6BF1527-85A6-4722-A758-FE551A1A66C8}"/>
          </ac:spMkLst>
        </pc:spChg>
        <pc:spChg chg="del">
          <ac:chgData name="Francesca Crolley" userId="c9b53f4e90a03cb2" providerId="LiveId" clId="{1B950D11-43F0-4A2A-95C5-897157BAE562}" dt="2020-06-29T22:17:43.529" v="784" actId="478"/>
          <ac:spMkLst>
            <pc:docMk/>
            <pc:sldMk cId="3820057606" sldId="313"/>
            <ac:spMk id="5" creationId="{4B148ACB-E5A4-4CE4-8045-92DCDC5CE072}"/>
          </ac:spMkLst>
        </pc:spChg>
        <pc:spChg chg="add mod">
          <ac:chgData name="Francesca Crolley" userId="c9b53f4e90a03cb2" providerId="LiveId" clId="{1B950D11-43F0-4A2A-95C5-897157BAE562}" dt="2020-06-29T22:41:55.041" v="1103" actId="207"/>
          <ac:spMkLst>
            <pc:docMk/>
            <pc:sldMk cId="3820057606" sldId="313"/>
            <ac:spMk id="7" creationId="{5DDE6663-1C39-4621-A334-2202C69FF01E}"/>
          </ac:spMkLst>
        </pc:spChg>
        <pc:spChg chg="add del">
          <ac:chgData name="Francesca Crolley" userId="c9b53f4e90a03cb2" providerId="LiveId" clId="{1B950D11-43F0-4A2A-95C5-897157BAE562}" dt="2020-06-29T22:31:10.137" v="1022" actId="11529"/>
          <ac:spMkLst>
            <pc:docMk/>
            <pc:sldMk cId="3820057606" sldId="313"/>
            <ac:spMk id="9" creationId="{B82EE0DB-2194-4614-B2A2-524D7691B598}"/>
          </ac:spMkLst>
        </pc:spChg>
        <pc:spChg chg="add mod">
          <ac:chgData name="Francesca Crolley" userId="c9b53f4e90a03cb2" providerId="LiveId" clId="{1B950D11-43F0-4A2A-95C5-897157BAE562}" dt="2020-06-29T22:34:47.765" v="1048" actId="164"/>
          <ac:spMkLst>
            <pc:docMk/>
            <pc:sldMk cId="3820057606" sldId="313"/>
            <ac:spMk id="14" creationId="{4AE3C047-852D-45D2-9291-AA63FDCA7536}"/>
          </ac:spMkLst>
        </pc:spChg>
        <pc:spChg chg="add mod">
          <ac:chgData name="Francesca Crolley" userId="c9b53f4e90a03cb2" providerId="LiveId" clId="{1B950D11-43F0-4A2A-95C5-897157BAE562}" dt="2020-06-29T22:42:07.631" v="1106" actId="207"/>
          <ac:spMkLst>
            <pc:docMk/>
            <pc:sldMk cId="3820057606" sldId="313"/>
            <ac:spMk id="18" creationId="{130A7AF8-FF50-4B98-8F1C-06E3AE337484}"/>
          </ac:spMkLst>
        </pc:spChg>
        <pc:grpChg chg="add mod ord">
          <ac:chgData name="Francesca Crolley" userId="c9b53f4e90a03cb2" providerId="LiveId" clId="{1B950D11-43F0-4A2A-95C5-897157BAE562}" dt="2020-06-29T22:35:25.979" v="1055" actId="167"/>
          <ac:grpSpMkLst>
            <pc:docMk/>
            <pc:sldMk cId="3820057606" sldId="313"/>
            <ac:grpSpMk id="15" creationId="{E169C6DC-AFD4-4C6C-B7EC-B6FE7939F711}"/>
          </ac:grpSpMkLst>
        </pc:grpChg>
        <pc:picChg chg="del">
          <ac:chgData name="Francesca Crolley" userId="c9b53f4e90a03cb2" providerId="LiveId" clId="{1B950D11-43F0-4A2A-95C5-897157BAE562}" dt="2020-06-29T22:21:27.645" v="791" actId="478"/>
          <ac:picMkLst>
            <pc:docMk/>
            <pc:sldMk cId="3820057606" sldId="313"/>
            <ac:picMk id="3" creationId="{A324047E-D70E-498E-904A-AEE39EA6F7B3}"/>
          </ac:picMkLst>
        </pc:picChg>
        <pc:picChg chg="add mod">
          <ac:chgData name="Francesca Crolley" userId="c9b53f4e90a03cb2" providerId="LiveId" clId="{1B950D11-43F0-4A2A-95C5-897157BAE562}" dt="2020-06-29T22:41:49.564" v="1102" actId="207"/>
          <ac:picMkLst>
            <pc:docMk/>
            <pc:sldMk cId="3820057606" sldId="313"/>
            <ac:picMk id="6" creationId="{EC01AC2D-B750-48CE-B99C-26550D73AE81}"/>
          </ac:picMkLst>
        </pc:picChg>
        <pc:picChg chg="add del mod">
          <ac:chgData name="Francesca Crolley" userId="c9b53f4e90a03cb2" providerId="LiveId" clId="{1B950D11-43F0-4A2A-95C5-897157BAE562}" dt="2020-06-29T22:32:48.800" v="1037" actId="478"/>
          <ac:picMkLst>
            <pc:docMk/>
            <pc:sldMk cId="3820057606" sldId="313"/>
            <ac:picMk id="11" creationId="{587A2FF8-67D8-4A84-9A8C-4FCC1DF43929}"/>
          </ac:picMkLst>
        </pc:picChg>
        <pc:picChg chg="add mod modCrop">
          <ac:chgData name="Francesca Crolley" userId="c9b53f4e90a03cb2" providerId="LiveId" clId="{1B950D11-43F0-4A2A-95C5-897157BAE562}" dt="2020-06-29T22:35:42.585" v="1056" actId="732"/>
          <ac:picMkLst>
            <pc:docMk/>
            <pc:sldMk cId="3820057606" sldId="313"/>
            <ac:picMk id="13" creationId="{742B2F74-B9CE-4C7F-B8DF-E5A0CEEE0314}"/>
          </ac:picMkLst>
        </pc:picChg>
        <pc:picChg chg="add mod">
          <ac:chgData name="Francesca Crolley" userId="c9b53f4e90a03cb2" providerId="LiveId" clId="{1B950D11-43F0-4A2A-95C5-897157BAE562}" dt="2020-06-29T22:42:00.952" v="1105" actId="207"/>
          <ac:picMkLst>
            <pc:docMk/>
            <pc:sldMk cId="3820057606" sldId="313"/>
            <ac:picMk id="17" creationId="{633B6754-1503-457F-A4C2-45C08AE67ECD}"/>
          </ac:picMkLst>
        </pc:picChg>
        <pc:inkChg chg="add del">
          <ac:chgData name="Francesca Crolley" userId="c9b53f4e90a03cb2" providerId="LiveId" clId="{1B950D11-43F0-4A2A-95C5-897157BAE562}" dt="2020-06-29T22:30:49.447" v="1020" actId="9405"/>
          <ac:inkMkLst>
            <pc:docMk/>
            <pc:sldMk cId="3820057606" sldId="313"/>
            <ac:inkMk id="8" creationId="{59D4C8DA-8F94-4F7C-97B9-3926D8BF6C14}"/>
          </ac:inkMkLst>
        </pc:inkChg>
      </pc:sldChg>
      <pc:sldChg chg="del">
        <pc:chgData name="Francesca Crolley" userId="c9b53f4e90a03cb2" providerId="LiveId" clId="{1B950D11-43F0-4A2A-95C5-897157BAE562}" dt="2020-06-29T22:01:46.379" v="646" actId="2696"/>
        <pc:sldMkLst>
          <pc:docMk/>
          <pc:sldMk cId="3274237060" sldId="314"/>
        </pc:sldMkLst>
      </pc:sldChg>
      <pc:sldChg chg="addSp delSp modSp mod setBg">
        <pc:chgData name="Francesca Crolley" userId="c9b53f4e90a03cb2" providerId="LiveId" clId="{1B950D11-43F0-4A2A-95C5-897157BAE562}" dt="2020-06-29T22:41:32.902" v="1101" actId="207"/>
        <pc:sldMkLst>
          <pc:docMk/>
          <pc:sldMk cId="3411458198" sldId="316"/>
        </pc:sldMkLst>
        <pc:spChg chg="mod">
          <ac:chgData name="Francesca Crolley" userId="c9b53f4e90a03cb2" providerId="LiveId" clId="{1B950D11-43F0-4A2A-95C5-897157BAE562}" dt="2020-06-29T22:41:32.902" v="1101" actId="207"/>
          <ac:spMkLst>
            <pc:docMk/>
            <pc:sldMk cId="3411458198" sldId="316"/>
            <ac:spMk id="5" creationId="{ED3737E0-D43A-482F-BC7E-85FBE779B305}"/>
          </ac:spMkLst>
        </pc:spChg>
        <pc:spChg chg="mod">
          <ac:chgData name="Francesca Crolley" userId="c9b53f4e90a03cb2" providerId="LiveId" clId="{1B950D11-43F0-4A2A-95C5-897157BAE562}" dt="2020-06-29T22:14:41.305" v="754" actId="1076"/>
          <ac:spMkLst>
            <pc:docMk/>
            <pc:sldMk cId="3411458198" sldId="316"/>
            <ac:spMk id="6" creationId="{3CDD3070-C97D-4678-BB2F-C853B249E53A}"/>
          </ac:spMkLst>
        </pc:spChg>
        <pc:spChg chg="del mod">
          <ac:chgData name="Francesca Crolley" userId="c9b53f4e90a03cb2" providerId="LiveId" clId="{1B950D11-43F0-4A2A-95C5-897157BAE562}" dt="2020-06-29T22:04:56.432" v="700" actId="478"/>
          <ac:spMkLst>
            <pc:docMk/>
            <pc:sldMk cId="3411458198" sldId="316"/>
            <ac:spMk id="7" creationId="{0A177CEE-70B5-4C24-9895-FBE38D59A016}"/>
          </ac:spMkLst>
        </pc:spChg>
        <pc:spChg chg="del">
          <ac:chgData name="Francesca Crolley" userId="c9b53f4e90a03cb2" providerId="LiveId" clId="{1B950D11-43F0-4A2A-95C5-897157BAE562}" dt="2020-06-29T22:04:02.724" v="693" actId="478"/>
          <ac:spMkLst>
            <pc:docMk/>
            <pc:sldMk cId="3411458198" sldId="316"/>
            <ac:spMk id="8" creationId="{2C8A07DD-64D7-4D1A-8180-DE099E895D34}"/>
          </ac:spMkLst>
        </pc:spChg>
        <pc:spChg chg="del">
          <ac:chgData name="Francesca Crolley" userId="c9b53f4e90a03cb2" providerId="LiveId" clId="{1B950D11-43F0-4A2A-95C5-897157BAE562}" dt="2020-06-29T22:04:01.743" v="692" actId="478"/>
          <ac:spMkLst>
            <pc:docMk/>
            <pc:sldMk cId="3411458198" sldId="316"/>
            <ac:spMk id="9" creationId="{326A3AB4-3D86-467B-BA9E-9AD5AF10116D}"/>
          </ac:spMkLst>
        </pc:spChg>
        <pc:spChg chg="del mod">
          <ac:chgData name="Francesca Crolley" userId="c9b53f4e90a03cb2" providerId="LiveId" clId="{1B950D11-43F0-4A2A-95C5-897157BAE562}" dt="2020-06-29T22:05:08.173" v="701" actId="478"/>
          <ac:spMkLst>
            <pc:docMk/>
            <pc:sldMk cId="3411458198" sldId="316"/>
            <ac:spMk id="10" creationId="{94A29501-0CBE-4FC5-968F-5291A0477217}"/>
          </ac:spMkLst>
        </pc:spChg>
        <pc:spChg chg="mod">
          <ac:chgData name="Francesca Crolley" userId="c9b53f4e90a03cb2" providerId="LiveId" clId="{1B950D11-43F0-4A2A-95C5-897157BAE562}" dt="2020-06-29T22:04:37.230" v="698" actId="26606"/>
          <ac:spMkLst>
            <pc:docMk/>
            <pc:sldMk cId="3411458198" sldId="316"/>
            <ac:spMk id="11" creationId="{58437D7E-0A76-435D-BFF8-A5BF390F22BE}"/>
          </ac:spMkLst>
        </pc:spChg>
        <pc:spChg chg="del mod">
          <ac:chgData name="Francesca Crolley" userId="c9b53f4e90a03cb2" providerId="LiveId" clId="{1B950D11-43F0-4A2A-95C5-897157BAE562}" dt="2020-06-29T22:05:15.670" v="702" actId="478"/>
          <ac:spMkLst>
            <pc:docMk/>
            <pc:sldMk cId="3411458198" sldId="316"/>
            <ac:spMk id="12" creationId="{47A7C1EF-0E77-4E13-94FE-EE91C962C94F}"/>
          </ac:spMkLst>
        </pc:spChg>
        <pc:spChg chg="del">
          <ac:chgData name="Francesca Crolley" userId="c9b53f4e90a03cb2" providerId="LiveId" clId="{1B950D11-43F0-4A2A-95C5-897157BAE562}" dt="2020-06-29T22:04:15.448" v="697" actId="478"/>
          <ac:spMkLst>
            <pc:docMk/>
            <pc:sldMk cId="3411458198" sldId="316"/>
            <ac:spMk id="13" creationId="{9490F9B8-566A-44AA-AAEC-DC6731887C35}"/>
          </ac:spMkLst>
        </pc:spChg>
        <pc:spChg chg="del">
          <ac:chgData name="Francesca Crolley" userId="c9b53f4e90a03cb2" providerId="LiveId" clId="{1B950D11-43F0-4A2A-95C5-897157BAE562}" dt="2020-06-29T22:04:11.104" v="695" actId="478"/>
          <ac:spMkLst>
            <pc:docMk/>
            <pc:sldMk cId="3411458198" sldId="316"/>
            <ac:spMk id="14" creationId="{6361A928-2A30-4E2C-819D-64100FC7A78D}"/>
          </ac:spMkLst>
        </pc:spChg>
        <pc:spChg chg="del">
          <ac:chgData name="Francesca Crolley" userId="c9b53f4e90a03cb2" providerId="LiveId" clId="{1B950D11-43F0-4A2A-95C5-897157BAE562}" dt="2020-06-29T22:04:08.155" v="694" actId="478"/>
          <ac:spMkLst>
            <pc:docMk/>
            <pc:sldMk cId="3411458198" sldId="316"/>
            <ac:spMk id="15" creationId="{6E2F00E0-4D1A-4905-B02F-0D51C30B11F1}"/>
          </ac:spMkLst>
        </pc:spChg>
        <pc:spChg chg="del">
          <ac:chgData name="Francesca Crolley" userId="c9b53f4e90a03cb2" providerId="LiveId" clId="{1B950D11-43F0-4A2A-95C5-897157BAE562}" dt="2020-06-29T22:04:13.051" v="696" actId="478"/>
          <ac:spMkLst>
            <pc:docMk/>
            <pc:sldMk cId="3411458198" sldId="316"/>
            <ac:spMk id="16" creationId="{9397CADB-BCE5-4E5A-9286-4E1FE8A0DE6D}"/>
          </ac:spMkLst>
        </pc:spChg>
        <pc:spChg chg="add">
          <ac:chgData name="Francesca Crolley" userId="c9b53f4e90a03cb2" providerId="LiveId" clId="{1B950D11-43F0-4A2A-95C5-897157BAE562}" dt="2020-06-29T22:04:37.230" v="698" actId="26606"/>
          <ac:spMkLst>
            <pc:docMk/>
            <pc:sldMk cId="3411458198" sldId="316"/>
            <ac:spMk id="17" creationId="{B05E4F47-B148-49E0-B472-BBF149315524}"/>
          </ac:spMkLst>
        </pc:spChg>
        <pc:spChg chg="add">
          <ac:chgData name="Francesca Crolley" userId="c9b53f4e90a03cb2" providerId="LiveId" clId="{1B950D11-43F0-4A2A-95C5-897157BAE562}" dt="2020-06-29T22:04:37.230" v="698" actId="26606"/>
          <ac:spMkLst>
            <pc:docMk/>
            <pc:sldMk cId="3411458198" sldId="316"/>
            <ac:spMk id="21" creationId="{684BF3E1-C321-4F38-85CF-FEBBEEC15E2D}"/>
          </ac:spMkLst>
        </pc:spChg>
        <pc:spChg chg="mod">
          <ac:chgData name="Francesca Crolley" userId="c9b53f4e90a03cb2" providerId="LiveId" clId="{1B950D11-43F0-4A2A-95C5-897157BAE562}" dt="2020-06-29T22:15:49.109" v="761" actId="1076"/>
          <ac:spMkLst>
            <pc:docMk/>
            <pc:sldMk cId="3411458198" sldId="316"/>
            <ac:spMk id="22" creationId="{7E000614-E835-4E0E-BB10-CB4F70AFCD0C}"/>
          </ac:spMkLst>
        </pc:spChg>
        <pc:spChg chg="mod">
          <ac:chgData name="Francesca Crolley" userId="c9b53f4e90a03cb2" providerId="LiveId" clId="{1B950D11-43F0-4A2A-95C5-897157BAE562}" dt="2020-06-29T22:14:16.424" v="750"/>
          <ac:spMkLst>
            <pc:docMk/>
            <pc:sldMk cId="3411458198" sldId="316"/>
            <ac:spMk id="24" creationId="{06DF4DAF-462A-4415-8944-61FA4F40C2A9}"/>
          </ac:spMkLst>
        </pc:spChg>
        <pc:spChg chg="mod">
          <ac:chgData name="Francesca Crolley" userId="c9b53f4e90a03cb2" providerId="LiveId" clId="{1B950D11-43F0-4A2A-95C5-897157BAE562}" dt="2020-06-29T22:14:16.424" v="750"/>
          <ac:spMkLst>
            <pc:docMk/>
            <pc:sldMk cId="3411458198" sldId="316"/>
            <ac:spMk id="25" creationId="{1DC450CD-C085-4749-9005-6B0FC3EB3911}"/>
          </ac:spMkLst>
        </pc:spChg>
        <pc:spChg chg="mod">
          <ac:chgData name="Francesca Crolley" userId="c9b53f4e90a03cb2" providerId="LiveId" clId="{1B950D11-43F0-4A2A-95C5-897157BAE562}" dt="2020-06-29T22:14:16.424" v="750"/>
          <ac:spMkLst>
            <pc:docMk/>
            <pc:sldMk cId="3411458198" sldId="316"/>
            <ac:spMk id="26" creationId="{D40FECF0-8E46-473D-BFB6-6636AA85AB16}"/>
          </ac:spMkLst>
        </pc:spChg>
        <pc:spChg chg="mod">
          <ac:chgData name="Francesca Crolley" userId="c9b53f4e90a03cb2" providerId="LiveId" clId="{1B950D11-43F0-4A2A-95C5-897157BAE562}" dt="2020-06-29T22:14:16.424" v="750"/>
          <ac:spMkLst>
            <pc:docMk/>
            <pc:sldMk cId="3411458198" sldId="316"/>
            <ac:spMk id="27" creationId="{1EC54A44-A1AF-482D-9202-75C5FE725E54}"/>
          </ac:spMkLst>
        </pc:spChg>
        <pc:grpChg chg="add mod">
          <ac:chgData name="Francesca Crolley" userId="c9b53f4e90a03cb2" providerId="LiveId" clId="{1B950D11-43F0-4A2A-95C5-897157BAE562}" dt="2020-06-29T22:15:52.252" v="762" actId="1076"/>
          <ac:grpSpMkLst>
            <pc:docMk/>
            <pc:sldMk cId="3411458198" sldId="316"/>
            <ac:grpSpMk id="20" creationId="{5ED4081D-F41E-4558-9203-F35808E5C9CE}"/>
          </ac:grpSpMkLst>
        </pc:grpChg>
        <pc:grpChg chg="mod">
          <ac:chgData name="Francesca Crolley" userId="c9b53f4e90a03cb2" providerId="LiveId" clId="{1B950D11-43F0-4A2A-95C5-897157BAE562}" dt="2020-06-29T22:14:16.424" v="750"/>
          <ac:grpSpMkLst>
            <pc:docMk/>
            <pc:sldMk cId="3411458198" sldId="316"/>
            <ac:grpSpMk id="23" creationId="{509EA6EB-1EB6-4F5F-9810-8E1A20220A85}"/>
          </ac:grpSpMkLst>
        </pc:grpChg>
        <pc:picChg chg="add mod ord modCrop">
          <ac:chgData name="Francesca Crolley" userId="c9b53f4e90a03cb2" providerId="LiveId" clId="{1B950D11-43F0-4A2A-95C5-897157BAE562}" dt="2020-06-29T22:09:24.379" v="735" actId="1038"/>
          <ac:picMkLst>
            <pc:docMk/>
            <pc:sldMk cId="3411458198" sldId="316"/>
            <ac:picMk id="3" creationId="{12953E20-62FD-4B0B-BAA8-7C9FE22AC7A1}"/>
          </ac:picMkLst>
        </pc:picChg>
        <pc:picChg chg="del mod ord">
          <ac:chgData name="Francesca Crolley" userId="c9b53f4e90a03cb2" providerId="LiveId" clId="{1B950D11-43F0-4A2A-95C5-897157BAE562}" dt="2020-06-29T22:05:31.403" v="703" actId="478"/>
          <ac:picMkLst>
            <pc:docMk/>
            <pc:sldMk cId="3411458198" sldId="316"/>
            <ac:picMk id="4" creationId="{8882D51F-AB6F-473D-AECD-E350EBD7089C}"/>
          </ac:picMkLst>
        </pc:picChg>
        <pc:picChg chg="add">
          <ac:chgData name="Francesca Crolley" userId="c9b53f4e90a03cb2" providerId="LiveId" clId="{1B950D11-43F0-4A2A-95C5-897157BAE562}" dt="2020-06-29T22:04:37.230" v="698" actId="26606"/>
          <ac:picMkLst>
            <pc:docMk/>
            <pc:sldMk cId="3411458198" sldId="316"/>
            <ac:picMk id="19" creationId="{7A2CE8EB-F719-4F84-9E91-F538438CAC76}"/>
          </ac:picMkLst>
        </pc:picChg>
      </pc:sldChg>
      <pc:sldChg chg="addSp delSp modSp mod">
        <pc:chgData name="Francesca Crolley" userId="c9b53f4e90a03cb2" providerId="LiveId" clId="{1B950D11-43F0-4A2A-95C5-897157BAE562}" dt="2020-06-30T17:01:56.389" v="5056"/>
        <pc:sldMkLst>
          <pc:docMk/>
          <pc:sldMk cId="456631783" sldId="318"/>
        </pc:sldMkLst>
        <pc:spChg chg="add del mod">
          <ac:chgData name="Francesca Crolley" userId="c9b53f4e90a03cb2" providerId="LiveId" clId="{1B950D11-43F0-4A2A-95C5-897157BAE562}" dt="2020-06-30T14:49:26.238" v="2473" actId="478"/>
          <ac:spMkLst>
            <pc:docMk/>
            <pc:sldMk cId="456631783" sldId="318"/>
            <ac:spMk id="2" creationId="{CC859152-C32D-4087-B68E-75B14B894D4F}"/>
          </ac:spMkLst>
        </pc:spChg>
        <pc:spChg chg="add del">
          <ac:chgData name="Francesca Crolley" userId="c9b53f4e90a03cb2" providerId="LiveId" clId="{1B950D11-43F0-4A2A-95C5-897157BAE562}" dt="2020-06-30T14:50:15.311" v="2475" actId="11529"/>
          <ac:spMkLst>
            <pc:docMk/>
            <pc:sldMk cId="456631783" sldId="318"/>
            <ac:spMk id="3" creationId="{79A49060-E7D9-416E-9136-D28004104D39}"/>
          </ac:spMkLst>
        </pc:spChg>
        <pc:spChg chg="add del">
          <ac:chgData name="Francesca Crolley" userId="c9b53f4e90a03cb2" providerId="LiveId" clId="{1B950D11-43F0-4A2A-95C5-897157BAE562}" dt="2020-06-30T14:50:49.987" v="2477" actId="11529"/>
          <ac:spMkLst>
            <pc:docMk/>
            <pc:sldMk cId="456631783" sldId="318"/>
            <ac:spMk id="4" creationId="{119D79B1-682D-4727-8CBE-D449ED79520E}"/>
          </ac:spMkLst>
        </pc:spChg>
        <pc:spChg chg="mod">
          <ac:chgData name="Francesca Crolley" userId="c9b53f4e90a03cb2" providerId="LiveId" clId="{1B950D11-43F0-4A2A-95C5-897157BAE562}" dt="2020-06-30T15:08:24.005" v="2568" actId="12788"/>
          <ac:spMkLst>
            <pc:docMk/>
            <pc:sldMk cId="456631783" sldId="318"/>
            <ac:spMk id="7" creationId="{C6CF60B6-3658-4FE1-B991-C927AA0BBA93}"/>
          </ac:spMkLst>
        </pc:spChg>
        <pc:spChg chg="del mod">
          <ac:chgData name="Francesca Crolley" userId="c9b53f4e90a03cb2" providerId="LiveId" clId="{1B950D11-43F0-4A2A-95C5-897157BAE562}" dt="2020-06-30T14:47:30.395" v="2464" actId="478"/>
          <ac:spMkLst>
            <pc:docMk/>
            <pc:sldMk cId="456631783" sldId="318"/>
            <ac:spMk id="9" creationId="{0F52B179-17FC-46E7-9F8A-C4758336004F}"/>
          </ac:spMkLst>
        </pc:spChg>
        <pc:spChg chg="mod">
          <ac:chgData name="Francesca Crolley" userId="c9b53f4e90a03cb2" providerId="LiveId" clId="{1B950D11-43F0-4A2A-95C5-897157BAE562}" dt="2020-06-30T15:34:18.233" v="3408" actId="1036"/>
          <ac:spMkLst>
            <pc:docMk/>
            <pc:sldMk cId="456631783" sldId="318"/>
            <ac:spMk id="10" creationId="{6C8BE888-D198-455D-A7DA-D43ADC655DEC}"/>
          </ac:spMkLst>
        </pc:spChg>
        <pc:spChg chg="mod">
          <ac:chgData name="Francesca Crolley" userId="c9b53f4e90a03cb2" providerId="LiveId" clId="{1B950D11-43F0-4A2A-95C5-897157BAE562}" dt="2020-06-30T15:34:18.233" v="3408" actId="1036"/>
          <ac:spMkLst>
            <pc:docMk/>
            <pc:sldMk cId="456631783" sldId="318"/>
            <ac:spMk id="11" creationId="{F9A4B65E-C7B5-4244-B642-CF67525FD8A1}"/>
          </ac:spMkLst>
        </pc:spChg>
        <pc:spChg chg="mod">
          <ac:chgData name="Francesca Crolley" userId="c9b53f4e90a03cb2" providerId="LiveId" clId="{1B950D11-43F0-4A2A-95C5-897157BAE562}" dt="2020-06-30T17:00:17.060" v="5050"/>
          <ac:spMkLst>
            <pc:docMk/>
            <pc:sldMk cId="456631783" sldId="318"/>
            <ac:spMk id="12" creationId="{1B7B0ABB-B0BA-47EA-B9AE-5D9CDC84BDEA}"/>
          </ac:spMkLst>
        </pc:spChg>
        <pc:spChg chg="mod">
          <ac:chgData name="Francesca Crolley" userId="c9b53f4e90a03cb2" providerId="LiveId" clId="{1B950D11-43F0-4A2A-95C5-897157BAE562}" dt="2020-06-30T17:01:09.997" v="5053"/>
          <ac:spMkLst>
            <pc:docMk/>
            <pc:sldMk cId="456631783" sldId="318"/>
            <ac:spMk id="13" creationId="{8D12584B-CC72-477A-B391-19600051A199}"/>
          </ac:spMkLst>
        </pc:spChg>
        <pc:spChg chg="mod">
          <ac:chgData name="Francesca Crolley" userId="c9b53f4e90a03cb2" providerId="LiveId" clId="{1B950D11-43F0-4A2A-95C5-897157BAE562}" dt="2020-06-30T17:01:42.562" v="5055"/>
          <ac:spMkLst>
            <pc:docMk/>
            <pc:sldMk cId="456631783" sldId="318"/>
            <ac:spMk id="14" creationId="{B8804795-AD6A-4BD2-9FD1-F0C89AC556AB}"/>
          </ac:spMkLst>
        </pc:spChg>
        <pc:spChg chg="del mod">
          <ac:chgData name="Francesca Crolley" userId="c9b53f4e90a03cb2" providerId="LiveId" clId="{1B950D11-43F0-4A2A-95C5-897157BAE562}" dt="2020-06-30T15:33:46.493" v="3400" actId="478"/>
          <ac:spMkLst>
            <pc:docMk/>
            <pc:sldMk cId="456631783" sldId="318"/>
            <ac:spMk id="15" creationId="{B0D75D86-EA34-4A52-9688-6B02D027C519}"/>
          </ac:spMkLst>
        </pc:spChg>
        <pc:spChg chg="mod">
          <ac:chgData name="Francesca Crolley" userId="c9b53f4e90a03cb2" providerId="LiveId" clId="{1B950D11-43F0-4A2A-95C5-897157BAE562}" dt="2020-06-30T17:01:56.389" v="5056"/>
          <ac:spMkLst>
            <pc:docMk/>
            <pc:sldMk cId="456631783" sldId="318"/>
            <ac:spMk id="16" creationId="{5BFAACED-D17E-4BFE-9FB9-CF551C4B88CB}"/>
          </ac:spMkLst>
        </pc:spChg>
        <pc:spChg chg="mod">
          <ac:chgData name="Francesca Crolley" userId="c9b53f4e90a03cb2" providerId="LiveId" clId="{1B950D11-43F0-4A2A-95C5-897157BAE562}" dt="2020-06-30T17:01:27.939" v="5054"/>
          <ac:spMkLst>
            <pc:docMk/>
            <pc:sldMk cId="456631783" sldId="318"/>
            <ac:spMk id="17" creationId="{F32AF8AF-D4BC-4302-AFA7-1F1AD9BA1676}"/>
          </ac:spMkLst>
        </pc:spChg>
        <pc:picChg chg="del mod">
          <ac:chgData name="Francesca Crolley" userId="c9b53f4e90a03cb2" providerId="LiveId" clId="{1B950D11-43F0-4A2A-95C5-897157BAE562}" dt="2020-06-30T15:04:38.689" v="2511" actId="478"/>
          <ac:picMkLst>
            <pc:docMk/>
            <pc:sldMk cId="456631783" sldId="318"/>
            <ac:picMk id="5" creationId="{9BEB4432-B59C-4FEF-9C2B-E04A95B7EB4F}"/>
          </ac:picMkLst>
        </pc:picChg>
        <pc:picChg chg="add mod ord">
          <ac:chgData name="Francesca Crolley" userId="c9b53f4e90a03cb2" providerId="LiveId" clId="{1B950D11-43F0-4A2A-95C5-897157BAE562}" dt="2020-06-30T15:07:15.296" v="2560" actId="1035"/>
          <ac:picMkLst>
            <pc:docMk/>
            <pc:sldMk cId="456631783" sldId="318"/>
            <ac:picMk id="8" creationId="{B1729E1C-44C7-453A-940E-4216716E87BD}"/>
          </ac:picMkLst>
        </pc:picChg>
      </pc:sldChg>
      <pc:sldChg chg="del">
        <pc:chgData name="Francesca Crolley" userId="c9b53f4e90a03cb2" providerId="LiveId" clId="{1B950D11-43F0-4A2A-95C5-897157BAE562}" dt="2020-06-29T22:52:45.057" v="1372" actId="2696"/>
        <pc:sldMkLst>
          <pc:docMk/>
          <pc:sldMk cId="2305347939" sldId="319"/>
        </pc:sldMkLst>
      </pc:sldChg>
      <pc:sldChg chg="del">
        <pc:chgData name="Francesca Crolley" userId="c9b53f4e90a03cb2" providerId="LiveId" clId="{1B950D11-43F0-4A2A-95C5-897157BAE562}" dt="2020-06-29T22:52:52.161" v="1373" actId="2696"/>
        <pc:sldMkLst>
          <pc:docMk/>
          <pc:sldMk cId="3001387726" sldId="320"/>
        </pc:sldMkLst>
      </pc:sldChg>
      <pc:sldChg chg="del">
        <pc:chgData name="Francesca Crolley" userId="c9b53f4e90a03cb2" providerId="LiveId" clId="{1B950D11-43F0-4A2A-95C5-897157BAE562}" dt="2020-06-29T22:52:52.161" v="1373" actId="2696"/>
        <pc:sldMkLst>
          <pc:docMk/>
          <pc:sldMk cId="2718538085" sldId="323"/>
        </pc:sldMkLst>
      </pc:sldChg>
      <pc:sldChg chg="del">
        <pc:chgData name="Francesca Crolley" userId="c9b53f4e90a03cb2" providerId="LiveId" clId="{1B950D11-43F0-4A2A-95C5-897157BAE562}" dt="2020-06-29T22:53:02.329" v="1374" actId="2696"/>
        <pc:sldMkLst>
          <pc:docMk/>
          <pc:sldMk cId="1053246180" sldId="324"/>
        </pc:sldMkLst>
      </pc:sldChg>
      <pc:sldChg chg="del">
        <pc:chgData name="Francesca Crolley" userId="c9b53f4e90a03cb2" providerId="LiveId" clId="{1B950D11-43F0-4A2A-95C5-897157BAE562}" dt="2020-06-29T22:53:02.329" v="1374" actId="2696"/>
        <pc:sldMkLst>
          <pc:docMk/>
          <pc:sldMk cId="2408827216" sldId="337"/>
        </pc:sldMkLst>
      </pc:sldChg>
      <pc:sldChg chg="del">
        <pc:chgData name="Francesca Crolley" userId="c9b53f4e90a03cb2" providerId="LiveId" clId="{1B950D11-43F0-4A2A-95C5-897157BAE562}" dt="2020-06-29T22:53:02.329" v="1374" actId="2696"/>
        <pc:sldMkLst>
          <pc:docMk/>
          <pc:sldMk cId="475086224" sldId="338"/>
        </pc:sldMkLst>
      </pc:sldChg>
      <pc:sldChg chg="del">
        <pc:chgData name="Francesca Crolley" userId="c9b53f4e90a03cb2" providerId="LiveId" clId="{1B950D11-43F0-4A2A-95C5-897157BAE562}" dt="2020-06-29T22:53:02.329" v="1374" actId="2696"/>
        <pc:sldMkLst>
          <pc:docMk/>
          <pc:sldMk cId="1723733561" sldId="339"/>
        </pc:sldMkLst>
      </pc:sldChg>
      <pc:sldChg chg="del">
        <pc:chgData name="Francesca Crolley" userId="c9b53f4e90a03cb2" providerId="LiveId" clId="{1B950D11-43F0-4A2A-95C5-897157BAE562}" dt="2020-06-29T22:53:02.329" v="1374" actId="2696"/>
        <pc:sldMkLst>
          <pc:docMk/>
          <pc:sldMk cId="1447950069" sldId="340"/>
        </pc:sldMkLst>
      </pc:sldChg>
      <pc:sldChg chg="del">
        <pc:chgData name="Francesca Crolley" userId="c9b53f4e90a03cb2" providerId="LiveId" clId="{1B950D11-43F0-4A2A-95C5-897157BAE562}" dt="2020-06-29T22:53:02.329" v="1374" actId="2696"/>
        <pc:sldMkLst>
          <pc:docMk/>
          <pc:sldMk cId="3525517339" sldId="342"/>
        </pc:sldMkLst>
      </pc:sldChg>
      <pc:sldChg chg="del">
        <pc:chgData name="Francesca Crolley" userId="c9b53f4e90a03cb2" providerId="LiveId" clId="{1B950D11-43F0-4A2A-95C5-897157BAE562}" dt="2020-06-29T22:53:02.329" v="1374" actId="2696"/>
        <pc:sldMkLst>
          <pc:docMk/>
          <pc:sldMk cId="2978797160" sldId="343"/>
        </pc:sldMkLst>
      </pc:sldChg>
      <pc:sldChg chg="del">
        <pc:chgData name="Francesca Crolley" userId="c9b53f4e90a03cb2" providerId="LiveId" clId="{1B950D11-43F0-4A2A-95C5-897157BAE562}" dt="2020-06-29T22:53:02.329" v="1374" actId="2696"/>
        <pc:sldMkLst>
          <pc:docMk/>
          <pc:sldMk cId="1707004284" sldId="344"/>
        </pc:sldMkLst>
      </pc:sldChg>
      <pc:sldChg chg="del">
        <pc:chgData name="Francesca Crolley" userId="c9b53f4e90a03cb2" providerId="LiveId" clId="{1B950D11-43F0-4A2A-95C5-897157BAE562}" dt="2020-06-29T22:53:02.329" v="1374" actId="2696"/>
        <pc:sldMkLst>
          <pc:docMk/>
          <pc:sldMk cId="2591836103" sldId="346"/>
        </pc:sldMkLst>
      </pc:sldChg>
      <pc:sldChg chg="del">
        <pc:chgData name="Francesca Crolley" userId="c9b53f4e90a03cb2" providerId="LiveId" clId="{1B950D11-43F0-4A2A-95C5-897157BAE562}" dt="2020-06-29T22:53:02.329" v="1374" actId="2696"/>
        <pc:sldMkLst>
          <pc:docMk/>
          <pc:sldMk cId="2572906577" sldId="347"/>
        </pc:sldMkLst>
      </pc:sldChg>
      <pc:sldChg chg="del">
        <pc:chgData name="Francesca Crolley" userId="c9b53f4e90a03cb2" providerId="LiveId" clId="{1B950D11-43F0-4A2A-95C5-897157BAE562}" dt="2020-06-29T22:53:02.329" v="1374" actId="2696"/>
        <pc:sldMkLst>
          <pc:docMk/>
          <pc:sldMk cId="2865790308" sldId="348"/>
        </pc:sldMkLst>
      </pc:sldChg>
      <pc:sldChg chg="del">
        <pc:chgData name="Francesca Crolley" userId="c9b53f4e90a03cb2" providerId="LiveId" clId="{1B950D11-43F0-4A2A-95C5-897157BAE562}" dt="2020-06-29T22:53:02.329" v="1374" actId="2696"/>
        <pc:sldMkLst>
          <pc:docMk/>
          <pc:sldMk cId="1019126168" sldId="349"/>
        </pc:sldMkLst>
      </pc:sldChg>
      <pc:sldChg chg="del">
        <pc:chgData name="Francesca Crolley" userId="c9b53f4e90a03cb2" providerId="LiveId" clId="{1B950D11-43F0-4A2A-95C5-897157BAE562}" dt="2020-06-29T22:52:45.057" v="1372" actId="2696"/>
        <pc:sldMkLst>
          <pc:docMk/>
          <pc:sldMk cId="1642993386" sldId="361"/>
        </pc:sldMkLst>
      </pc:sldChg>
      <pc:sldChg chg="del">
        <pc:chgData name="Francesca Crolley" userId="c9b53f4e90a03cb2" providerId="LiveId" clId="{1B950D11-43F0-4A2A-95C5-897157BAE562}" dt="2020-06-29T22:52:52.161" v="1373" actId="2696"/>
        <pc:sldMkLst>
          <pc:docMk/>
          <pc:sldMk cId="477951403" sldId="362"/>
        </pc:sldMkLst>
      </pc:sldChg>
      <pc:sldChg chg="del">
        <pc:chgData name="Francesca Crolley" userId="c9b53f4e90a03cb2" providerId="LiveId" clId="{1B950D11-43F0-4A2A-95C5-897157BAE562}" dt="2020-06-29T22:53:02.329" v="1374" actId="2696"/>
        <pc:sldMkLst>
          <pc:docMk/>
          <pc:sldMk cId="2662808726" sldId="371"/>
        </pc:sldMkLst>
      </pc:sldChg>
      <pc:sldChg chg="modSp add mod ord">
        <pc:chgData name="Francesca Crolley" userId="c9b53f4e90a03cb2" providerId="LiveId" clId="{1B950D11-43F0-4A2A-95C5-897157BAE562}" dt="2020-06-29T22:44:39.830" v="1118" actId="114"/>
        <pc:sldMkLst>
          <pc:docMk/>
          <pc:sldMk cId="2328627342" sldId="372"/>
        </pc:sldMkLst>
        <pc:spChg chg="mod">
          <ac:chgData name="Francesca Crolley" userId="c9b53f4e90a03cb2" providerId="LiveId" clId="{1B950D11-43F0-4A2A-95C5-897157BAE562}" dt="2020-06-29T22:17:24.606" v="781" actId="20577"/>
          <ac:spMkLst>
            <pc:docMk/>
            <pc:sldMk cId="2328627342" sldId="372"/>
            <ac:spMk id="5" creationId="{ED3737E0-D43A-482F-BC7E-85FBE779B305}"/>
          </ac:spMkLst>
        </pc:spChg>
        <pc:spChg chg="mod">
          <ac:chgData name="Francesca Crolley" userId="c9b53f4e90a03cb2" providerId="LiveId" clId="{1B950D11-43F0-4A2A-95C5-897157BAE562}" dt="2020-06-29T22:44:39.830" v="1118" actId="114"/>
          <ac:spMkLst>
            <pc:docMk/>
            <pc:sldMk cId="2328627342" sldId="372"/>
            <ac:spMk id="6" creationId="{3CDD3070-C97D-4678-BB2F-C853B249E53A}"/>
          </ac:spMkLst>
        </pc:spChg>
      </pc:sldChg>
      <pc:sldChg chg="addSp delSp modSp add mod">
        <pc:chgData name="Francesca Crolley" userId="c9b53f4e90a03cb2" providerId="LiveId" clId="{1B950D11-43F0-4A2A-95C5-897157BAE562}" dt="2020-06-30T16:35:15.529" v="4677" actId="20577"/>
        <pc:sldMkLst>
          <pc:docMk/>
          <pc:sldMk cId="310697218" sldId="373"/>
        </pc:sldMkLst>
        <pc:spChg chg="mod">
          <ac:chgData name="Francesca Crolley" userId="c9b53f4e90a03cb2" providerId="LiveId" clId="{1B950D11-43F0-4A2A-95C5-897157BAE562}" dt="2020-06-29T22:47:00.935" v="1139" actId="113"/>
          <ac:spMkLst>
            <pc:docMk/>
            <pc:sldMk cId="310697218" sldId="373"/>
            <ac:spMk id="4" creationId="{F6BF1527-85A6-4722-A758-FE551A1A66C8}"/>
          </ac:spMkLst>
        </pc:spChg>
        <pc:spChg chg="mod">
          <ac:chgData name="Francesca Crolley" userId="c9b53f4e90a03cb2" providerId="LiveId" clId="{1B950D11-43F0-4A2A-95C5-897157BAE562}" dt="2020-06-30T16:35:15.529" v="4677" actId="20577"/>
          <ac:spMkLst>
            <pc:docMk/>
            <pc:sldMk cId="310697218" sldId="373"/>
            <ac:spMk id="7" creationId="{5DDE6663-1C39-4621-A334-2202C69FF01E}"/>
          </ac:spMkLst>
        </pc:spChg>
        <pc:spChg chg="del">
          <ac:chgData name="Francesca Crolley" userId="c9b53f4e90a03cb2" providerId="LiveId" clId="{1B950D11-43F0-4A2A-95C5-897157BAE562}" dt="2020-06-29T22:47:07.655" v="1141" actId="478"/>
          <ac:spMkLst>
            <pc:docMk/>
            <pc:sldMk cId="310697218" sldId="373"/>
            <ac:spMk id="18" creationId="{130A7AF8-FF50-4B98-8F1C-06E3AE337484}"/>
          </ac:spMkLst>
        </pc:spChg>
        <pc:picChg chg="add mod">
          <ac:chgData name="Francesca Crolley" userId="c9b53f4e90a03cb2" providerId="LiveId" clId="{1B950D11-43F0-4A2A-95C5-897157BAE562}" dt="2020-06-29T22:59:24.376" v="1476" actId="1076"/>
          <ac:picMkLst>
            <pc:docMk/>
            <pc:sldMk cId="310697218" sldId="373"/>
            <ac:picMk id="3" creationId="{83038895-9F40-4529-8553-BEF8F190A6A5}"/>
          </ac:picMkLst>
        </pc:picChg>
        <pc:picChg chg="del">
          <ac:chgData name="Francesca Crolley" userId="c9b53f4e90a03cb2" providerId="LiveId" clId="{1B950D11-43F0-4A2A-95C5-897157BAE562}" dt="2020-06-29T22:48:04.578" v="1147" actId="478"/>
          <ac:picMkLst>
            <pc:docMk/>
            <pc:sldMk cId="310697218" sldId="373"/>
            <ac:picMk id="6" creationId="{EC01AC2D-B750-48CE-B99C-26550D73AE81}"/>
          </ac:picMkLst>
        </pc:picChg>
        <pc:picChg chg="del">
          <ac:chgData name="Francesca Crolley" userId="c9b53f4e90a03cb2" providerId="LiveId" clId="{1B950D11-43F0-4A2A-95C5-897157BAE562}" dt="2020-06-29T22:47:04.917" v="1140" actId="478"/>
          <ac:picMkLst>
            <pc:docMk/>
            <pc:sldMk cId="310697218" sldId="373"/>
            <ac:picMk id="17" creationId="{633B6754-1503-457F-A4C2-45C08AE67ECD}"/>
          </ac:picMkLst>
        </pc:picChg>
      </pc:sldChg>
      <pc:sldChg chg="modSp add mod ord">
        <pc:chgData name="Francesca Crolley" userId="c9b53f4e90a03cb2" providerId="LiveId" clId="{1B950D11-43F0-4A2A-95C5-897157BAE562}" dt="2020-06-29T22:52:03.043" v="1368" actId="20577"/>
        <pc:sldMkLst>
          <pc:docMk/>
          <pc:sldMk cId="3135931154" sldId="374"/>
        </pc:sldMkLst>
        <pc:spChg chg="mod">
          <ac:chgData name="Francesca Crolley" userId="c9b53f4e90a03cb2" providerId="LiveId" clId="{1B950D11-43F0-4A2A-95C5-897157BAE562}" dt="2020-06-29T22:50:44.814" v="1365" actId="20577"/>
          <ac:spMkLst>
            <pc:docMk/>
            <pc:sldMk cId="3135931154" sldId="374"/>
            <ac:spMk id="5" creationId="{ED3737E0-D43A-482F-BC7E-85FBE779B305}"/>
          </ac:spMkLst>
        </pc:spChg>
        <pc:spChg chg="mod">
          <ac:chgData name="Francesca Crolley" userId="c9b53f4e90a03cb2" providerId="LiveId" clId="{1B950D11-43F0-4A2A-95C5-897157BAE562}" dt="2020-06-29T22:52:03.043" v="1368" actId="20577"/>
          <ac:spMkLst>
            <pc:docMk/>
            <pc:sldMk cId="3135931154" sldId="374"/>
            <ac:spMk id="6" creationId="{3CDD3070-C97D-4678-BB2F-C853B249E53A}"/>
          </ac:spMkLst>
        </pc:spChg>
      </pc:sldChg>
      <pc:sldChg chg="addSp delSp modSp add mod ord">
        <pc:chgData name="Francesca Crolley" userId="c9b53f4e90a03cb2" providerId="LiveId" clId="{1B950D11-43F0-4A2A-95C5-897157BAE562}" dt="2020-06-29T22:59:43.192" v="1479" actId="1076"/>
        <pc:sldMkLst>
          <pc:docMk/>
          <pc:sldMk cId="4105524942" sldId="375"/>
        </pc:sldMkLst>
        <pc:spChg chg="mod">
          <ac:chgData name="Francesca Crolley" userId="c9b53f4e90a03cb2" providerId="LiveId" clId="{1B950D11-43F0-4A2A-95C5-897157BAE562}" dt="2020-06-29T22:55:39.469" v="1388" actId="207"/>
          <ac:spMkLst>
            <pc:docMk/>
            <pc:sldMk cId="4105524942" sldId="375"/>
            <ac:spMk id="4" creationId="{F6BF1527-85A6-4722-A758-FE551A1A66C8}"/>
          </ac:spMkLst>
        </pc:spChg>
        <pc:spChg chg="mod">
          <ac:chgData name="Francesca Crolley" userId="c9b53f4e90a03cb2" providerId="LiveId" clId="{1B950D11-43F0-4A2A-95C5-897157BAE562}" dt="2020-06-29T22:59:41.211" v="1478" actId="1076"/>
          <ac:spMkLst>
            <pc:docMk/>
            <pc:sldMk cId="4105524942" sldId="375"/>
            <ac:spMk id="7" creationId="{5DDE6663-1C39-4621-A334-2202C69FF01E}"/>
          </ac:spMkLst>
        </pc:spChg>
        <pc:picChg chg="del">
          <ac:chgData name="Francesca Crolley" userId="c9b53f4e90a03cb2" providerId="LiveId" clId="{1B950D11-43F0-4A2A-95C5-897157BAE562}" dt="2020-06-29T22:57:50.953" v="1395" actId="478"/>
          <ac:picMkLst>
            <pc:docMk/>
            <pc:sldMk cId="4105524942" sldId="375"/>
            <ac:picMk id="3" creationId="{83038895-9F40-4529-8553-BEF8F190A6A5}"/>
          </ac:picMkLst>
        </pc:picChg>
        <pc:picChg chg="add mod">
          <ac:chgData name="Francesca Crolley" userId="c9b53f4e90a03cb2" providerId="LiveId" clId="{1B950D11-43F0-4A2A-95C5-897157BAE562}" dt="2020-06-29T22:59:43.192" v="1479" actId="1076"/>
          <ac:picMkLst>
            <pc:docMk/>
            <pc:sldMk cId="4105524942" sldId="375"/>
            <ac:picMk id="5" creationId="{1E0B263E-E38C-4209-AD28-6F813C27687E}"/>
          </ac:picMkLst>
        </pc:picChg>
      </pc:sldChg>
      <pc:sldChg chg="addSp delSp modSp add mod">
        <pc:chgData name="Francesca Crolley" userId="c9b53f4e90a03cb2" providerId="LiveId" clId="{1B950D11-43F0-4A2A-95C5-897157BAE562}" dt="2020-06-29T23:03:52.468" v="1576" actId="20577"/>
        <pc:sldMkLst>
          <pc:docMk/>
          <pc:sldMk cId="1420204128" sldId="376"/>
        </pc:sldMkLst>
        <pc:spChg chg="mod">
          <ac:chgData name="Francesca Crolley" userId="c9b53f4e90a03cb2" providerId="LiveId" clId="{1B950D11-43F0-4A2A-95C5-897157BAE562}" dt="2020-06-29T23:00:59.496" v="1499" actId="20577"/>
          <ac:spMkLst>
            <pc:docMk/>
            <pc:sldMk cId="1420204128" sldId="376"/>
            <ac:spMk id="4" creationId="{F6BF1527-85A6-4722-A758-FE551A1A66C8}"/>
          </ac:spMkLst>
        </pc:spChg>
        <pc:spChg chg="mod">
          <ac:chgData name="Francesca Crolley" userId="c9b53f4e90a03cb2" providerId="LiveId" clId="{1B950D11-43F0-4A2A-95C5-897157BAE562}" dt="2020-06-29T23:03:52.468" v="1576" actId="20577"/>
          <ac:spMkLst>
            <pc:docMk/>
            <pc:sldMk cId="1420204128" sldId="376"/>
            <ac:spMk id="7" creationId="{5DDE6663-1C39-4621-A334-2202C69FF01E}"/>
          </ac:spMkLst>
        </pc:spChg>
        <pc:picChg chg="add mod">
          <ac:chgData name="Francesca Crolley" userId="c9b53f4e90a03cb2" providerId="LiveId" clId="{1B950D11-43F0-4A2A-95C5-897157BAE562}" dt="2020-06-29T23:03:22.165" v="1510" actId="207"/>
          <ac:picMkLst>
            <pc:docMk/>
            <pc:sldMk cId="1420204128" sldId="376"/>
            <ac:picMk id="3" creationId="{2E5C2E99-E39B-4F88-BF21-158FDBFF05B6}"/>
          </ac:picMkLst>
        </pc:picChg>
        <pc:picChg chg="del">
          <ac:chgData name="Francesca Crolley" userId="c9b53f4e90a03cb2" providerId="LiveId" clId="{1B950D11-43F0-4A2A-95C5-897157BAE562}" dt="2020-06-29T23:03:14.348" v="1508" actId="478"/>
          <ac:picMkLst>
            <pc:docMk/>
            <pc:sldMk cId="1420204128" sldId="376"/>
            <ac:picMk id="5" creationId="{1E0B263E-E38C-4209-AD28-6F813C27687E}"/>
          </ac:picMkLst>
        </pc:picChg>
      </pc:sldChg>
      <pc:sldChg chg="addSp delSp modSp add mod ord">
        <pc:chgData name="Francesca Crolley" userId="c9b53f4e90a03cb2" providerId="LiveId" clId="{1B950D11-43F0-4A2A-95C5-897157BAE562}" dt="2020-06-29T23:12:21.346" v="1798" actId="1076"/>
        <pc:sldMkLst>
          <pc:docMk/>
          <pc:sldMk cId="3667597880" sldId="377"/>
        </pc:sldMkLst>
        <pc:spChg chg="mod">
          <ac:chgData name="Francesca Crolley" userId="c9b53f4e90a03cb2" providerId="LiveId" clId="{1B950D11-43F0-4A2A-95C5-897157BAE562}" dt="2020-06-29T23:09:09.716" v="1702" actId="20577"/>
          <ac:spMkLst>
            <pc:docMk/>
            <pc:sldMk cId="3667597880" sldId="377"/>
            <ac:spMk id="4" creationId="{F6BF1527-85A6-4722-A758-FE551A1A66C8}"/>
          </ac:spMkLst>
        </pc:spChg>
        <pc:spChg chg="mod">
          <ac:chgData name="Francesca Crolley" userId="c9b53f4e90a03cb2" providerId="LiveId" clId="{1B950D11-43F0-4A2A-95C5-897157BAE562}" dt="2020-06-29T23:09:55.729" v="1789" actId="20577"/>
          <ac:spMkLst>
            <pc:docMk/>
            <pc:sldMk cId="3667597880" sldId="377"/>
            <ac:spMk id="7" creationId="{5DDE6663-1C39-4621-A334-2202C69FF01E}"/>
          </ac:spMkLst>
        </pc:spChg>
        <pc:picChg chg="add mod">
          <ac:chgData name="Francesca Crolley" userId="c9b53f4e90a03cb2" providerId="LiveId" clId="{1B950D11-43F0-4A2A-95C5-897157BAE562}" dt="2020-06-29T23:12:21.346" v="1798" actId="1076"/>
          <ac:picMkLst>
            <pc:docMk/>
            <pc:sldMk cId="3667597880" sldId="377"/>
            <ac:picMk id="3" creationId="{24542EC2-2A00-4AE7-A7A1-71D25214E3CF}"/>
          </ac:picMkLst>
        </pc:picChg>
        <pc:picChg chg="del">
          <ac:chgData name="Francesca Crolley" userId="c9b53f4e90a03cb2" providerId="LiveId" clId="{1B950D11-43F0-4A2A-95C5-897157BAE562}" dt="2020-06-29T23:11:56.419" v="1795" actId="478"/>
          <ac:picMkLst>
            <pc:docMk/>
            <pc:sldMk cId="3667597880" sldId="377"/>
            <ac:picMk id="5" creationId="{1E0B263E-E38C-4209-AD28-6F813C27687E}"/>
          </ac:picMkLst>
        </pc:picChg>
      </pc:sldChg>
      <pc:sldChg chg="addSp delSp modSp add mod ord">
        <pc:chgData name="Francesca Crolley" userId="c9b53f4e90a03cb2" providerId="LiveId" clId="{1B950D11-43F0-4A2A-95C5-897157BAE562}" dt="2020-06-29T23:16:06.824" v="1899" actId="207"/>
        <pc:sldMkLst>
          <pc:docMk/>
          <pc:sldMk cId="2809137323" sldId="378"/>
        </pc:sldMkLst>
        <pc:spChg chg="mod">
          <ac:chgData name="Francesca Crolley" userId="c9b53f4e90a03cb2" providerId="LiveId" clId="{1B950D11-43F0-4A2A-95C5-897157BAE562}" dt="2020-06-29T23:13:56.368" v="1845" actId="20577"/>
          <ac:spMkLst>
            <pc:docMk/>
            <pc:sldMk cId="2809137323" sldId="378"/>
            <ac:spMk id="4" creationId="{F6BF1527-85A6-4722-A758-FE551A1A66C8}"/>
          </ac:spMkLst>
        </pc:spChg>
        <pc:spChg chg="mod">
          <ac:chgData name="Francesca Crolley" userId="c9b53f4e90a03cb2" providerId="LiveId" clId="{1B950D11-43F0-4A2A-95C5-897157BAE562}" dt="2020-06-29T23:15:07.476" v="1892" actId="20577"/>
          <ac:spMkLst>
            <pc:docMk/>
            <pc:sldMk cId="2809137323" sldId="378"/>
            <ac:spMk id="7" creationId="{5DDE6663-1C39-4621-A334-2202C69FF01E}"/>
          </ac:spMkLst>
        </pc:spChg>
        <pc:picChg chg="add mod">
          <ac:chgData name="Francesca Crolley" userId="c9b53f4e90a03cb2" providerId="LiveId" clId="{1B950D11-43F0-4A2A-95C5-897157BAE562}" dt="2020-06-29T23:16:06.824" v="1899" actId="207"/>
          <ac:picMkLst>
            <pc:docMk/>
            <pc:sldMk cId="2809137323" sldId="378"/>
            <ac:picMk id="3" creationId="{1497DB0C-C150-4DEC-9324-85B6296D62C0}"/>
          </ac:picMkLst>
        </pc:picChg>
        <pc:picChg chg="del">
          <ac:chgData name="Francesca Crolley" userId="c9b53f4e90a03cb2" providerId="LiveId" clId="{1B950D11-43F0-4A2A-95C5-897157BAE562}" dt="2020-06-29T23:16:00.259" v="1897" actId="478"/>
          <ac:picMkLst>
            <pc:docMk/>
            <pc:sldMk cId="2809137323" sldId="378"/>
            <ac:picMk id="5" creationId="{1E0B263E-E38C-4209-AD28-6F813C27687E}"/>
          </ac:picMkLst>
        </pc:picChg>
      </pc:sldChg>
      <pc:sldChg chg="addSp delSp modSp add mod ord">
        <pc:chgData name="Francesca Crolley" userId="c9b53f4e90a03cb2" providerId="LiveId" clId="{1B950D11-43F0-4A2A-95C5-897157BAE562}" dt="2020-06-29T23:20:13.910" v="2059" actId="207"/>
        <pc:sldMkLst>
          <pc:docMk/>
          <pc:sldMk cId="4022569279" sldId="379"/>
        </pc:sldMkLst>
        <pc:spChg chg="mod">
          <ac:chgData name="Francesca Crolley" userId="c9b53f4e90a03cb2" providerId="LiveId" clId="{1B950D11-43F0-4A2A-95C5-897157BAE562}" dt="2020-06-29T23:17:45.673" v="1945" actId="20577"/>
          <ac:spMkLst>
            <pc:docMk/>
            <pc:sldMk cId="4022569279" sldId="379"/>
            <ac:spMk id="4" creationId="{F6BF1527-85A6-4722-A758-FE551A1A66C8}"/>
          </ac:spMkLst>
        </pc:spChg>
        <pc:spChg chg="mod">
          <ac:chgData name="Francesca Crolley" userId="c9b53f4e90a03cb2" providerId="LiveId" clId="{1B950D11-43F0-4A2A-95C5-897157BAE562}" dt="2020-06-29T23:18:54.080" v="2051" actId="20577"/>
          <ac:spMkLst>
            <pc:docMk/>
            <pc:sldMk cId="4022569279" sldId="379"/>
            <ac:spMk id="7" creationId="{5DDE6663-1C39-4621-A334-2202C69FF01E}"/>
          </ac:spMkLst>
        </pc:spChg>
        <pc:picChg chg="add mod">
          <ac:chgData name="Francesca Crolley" userId="c9b53f4e90a03cb2" providerId="LiveId" clId="{1B950D11-43F0-4A2A-95C5-897157BAE562}" dt="2020-06-29T23:20:13.910" v="2059" actId="207"/>
          <ac:picMkLst>
            <pc:docMk/>
            <pc:sldMk cId="4022569279" sldId="379"/>
            <ac:picMk id="3" creationId="{FCC10D7B-6FC3-40CF-8659-3EA8CA478703}"/>
          </ac:picMkLst>
        </pc:picChg>
        <pc:picChg chg="del">
          <ac:chgData name="Francesca Crolley" userId="c9b53f4e90a03cb2" providerId="LiveId" clId="{1B950D11-43F0-4A2A-95C5-897157BAE562}" dt="2020-06-29T23:20:07.232" v="2057" actId="478"/>
          <ac:picMkLst>
            <pc:docMk/>
            <pc:sldMk cId="4022569279" sldId="379"/>
            <ac:picMk id="5" creationId="{1E0B263E-E38C-4209-AD28-6F813C27687E}"/>
          </ac:picMkLst>
        </pc:picChg>
      </pc:sldChg>
      <pc:sldChg chg="addSp delSp modSp add mod ord">
        <pc:chgData name="Francesca Crolley" userId="c9b53f4e90a03cb2" providerId="LiveId" clId="{1B950D11-43F0-4A2A-95C5-897157BAE562}" dt="2020-06-29T23:26:51.012" v="2223" actId="20577"/>
        <pc:sldMkLst>
          <pc:docMk/>
          <pc:sldMk cId="259119243" sldId="380"/>
        </pc:sldMkLst>
        <pc:spChg chg="mod">
          <ac:chgData name="Francesca Crolley" userId="c9b53f4e90a03cb2" providerId="LiveId" clId="{1B950D11-43F0-4A2A-95C5-897157BAE562}" dt="2020-06-29T23:22:50.886" v="2120" actId="20577"/>
          <ac:spMkLst>
            <pc:docMk/>
            <pc:sldMk cId="259119243" sldId="380"/>
            <ac:spMk id="4" creationId="{F6BF1527-85A6-4722-A758-FE551A1A66C8}"/>
          </ac:spMkLst>
        </pc:spChg>
        <pc:spChg chg="mod">
          <ac:chgData name="Francesca Crolley" userId="c9b53f4e90a03cb2" providerId="LiveId" clId="{1B950D11-43F0-4A2A-95C5-897157BAE562}" dt="2020-06-29T23:26:51.012" v="2223" actId="20577"/>
          <ac:spMkLst>
            <pc:docMk/>
            <pc:sldMk cId="259119243" sldId="380"/>
            <ac:spMk id="7" creationId="{5DDE6663-1C39-4621-A334-2202C69FF01E}"/>
          </ac:spMkLst>
        </pc:spChg>
        <pc:picChg chg="add mod">
          <ac:chgData name="Francesca Crolley" userId="c9b53f4e90a03cb2" providerId="LiveId" clId="{1B950D11-43F0-4A2A-95C5-897157BAE562}" dt="2020-06-29T23:25:40.832" v="2128" actId="207"/>
          <ac:picMkLst>
            <pc:docMk/>
            <pc:sldMk cId="259119243" sldId="380"/>
            <ac:picMk id="3" creationId="{4273069C-F6C2-4374-B254-17C3CBBA9FC5}"/>
          </ac:picMkLst>
        </pc:picChg>
        <pc:picChg chg="del">
          <ac:chgData name="Francesca Crolley" userId="c9b53f4e90a03cb2" providerId="LiveId" clId="{1B950D11-43F0-4A2A-95C5-897157BAE562}" dt="2020-06-29T23:25:33.975" v="2126" actId="478"/>
          <ac:picMkLst>
            <pc:docMk/>
            <pc:sldMk cId="259119243" sldId="380"/>
            <ac:picMk id="5" creationId="{1E0B263E-E38C-4209-AD28-6F813C27687E}"/>
          </ac:picMkLst>
        </pc:picChg>
      </pc:sldChg>
      <pc:sldChg chg="addSp delSp modSp add mod ord">
        <pc:chgData name="Francesca Crolley" userId="c9b53f4e90a03cb2" providerId="LiveId" clId="{1B950D11-43F0-4A2A-95C5-897157BAE562}" dt="2020-06-30T16:41:01.502" v="4684" actId="20577"/>
        <pc:sldMkLst>
          <pc:docMk/>
          <pc:sldMk cId="1645651939" sldId="381"/>
        </pc:sldMkLst>
        <pc:spChg chg="mod">
          <ac:chgData name="Francesca Crolley" userId="c9b53f4e90a03cb2" providerId="LiveId" clId="{1B950D11-43F0-4A2A-95C5-897157BAE562}" dt="2020-06-30T16:41:01.502" v="4684" actId="20577"/>
          <ac:spMkLst>
            <pc:docMk/>
            <pc:sldMk cId="1645651939" sldId="381"/>
            <ac:spMk id="4" creationId="{F6BF1527-85A6-4722-A758-FE551A1A66C8}"/>
          </ac:spMkLst>
        </pc:spChg>
        <pc:spChg chg="mod">
          <ac:chgData name="Francesca Crolley" userId="c9b53f4e90a03cb2" providerId="LiveId" clId="{1B950D11-43F0-4A2A-95C5-897157BAE562}" dt="2020-06-29T23:30:29.456" v="2348" actId="20577"/>
          <ac:spMkLst>
            <pc:docMk/>
            <pc:sldMk cId="1645651939" sldId="381"/>
            <ac:spMk id="7" creationId="{5DDE6663-1C39-4621-A334-2202C69FF01E}"/>
          </ac:spMkLst>
        </pc:spChg>
        <pc:picChg chg="add mod">
          <ac:chgData name="Francesca Crolley" userId="c9b53f4e90a03cb2" providerId="LiveId" clId="{1B950D11-43F0-4A2A-95C5-897157BAE562}" dt="2020-06-29T23:29:52.849" v="2287" actId="207"/>
          <ac:picMkLst>
            <pc:docMk/>
            <pc:sldMk cId="1645651939" sldId="381"/>
            <ac:picMk id="3" creationId="{9FEFB128-DB42-4D86-A583-44709D7344AE}"/>
          </ac:picMkLst>
        </pc:picChg>
        <pc:picChg chg="del">
          <ac:chgData name="Francesca Crolley" userId="c9b53f4e90a03cb2" providerId="LiveId" clId="{1B950D11-43F0-4A2A-95C5-897157BAE562}" dt="2020-06-29T23:29:46.529" v="2285" actId="478"/>
          <ac:picMkLst>
            <pc:docMk/>
            <pc:sldMk cId="1645651939" sldId="381"/>
            <ac:picMk id="5" creationId="{1E0B263E-E38C-4209-AD28-6F813C27687E}"/>
          </ac:picMkLst>
        </pc:picChg>
      </pc:sldChg>
      <pc:sldChg chg="modSp add mod ord">
        <pc:chgData name="Francesca Crolley" userId="c9b53f4e90a03cb2" providerId="LiveId" clId="{1B950D11-43F0-4A2A-95C5-897157BAE562}" dt="2020-06-30T16:42:22.564" v="4687" actId="20577"/>
        <pc:sldMkLst>
          <pc:docMk/>
          <pc:sldMk cId="350353879" sldId="382"/>
        </pc:sldMkLst>
        <pc:spChg chg="mod">
          <ac:chgData name="Francesca Crolley" userId="c9b53f4e90a03cb2" providerId="LiveId" clId="{1B950D11-43F0-4A2A-95C5-897157BAE562}" dt="2020-06-29T23:31:42.343" v="2393" actId="20577"/>
          <ac:spMkLst>
            <pc:docMk/>
            <pc:sldMk cId="350353879" sldId="382"/>
            <ac:spMk id="5" creationId="{ED3737E0-D43A-482F-BC7E-85FBE779B305}"/>
          </ac:spMkLst>
        </pc:spChg>
        <pc:spChg chg="mod">
          <ac:chgData name="Francesca Crolley" userId="c9b53f4e90a03cb2" providerId="LiveId" clId="{1B950D11-43F0-4A2A-95C5-897157BAE562}" dt="2020-06-30T16:42:22.564" v="4687" actId="20577"/>
          <ac:spMkLst>
            <pc:docMk/>
            <pc:sldMk cId="350353879" sldId="382"/>
            <ac:spMk id="6" creationId="{3CDD3070-C97D-4678-BB2F-C853B249E53A}"/>
          </ac:spMkLst>
        </pc:spChg>
      </pc:sldChg>
      <pc:sldChg chg="addSp delSp modSp add mod ord">
        <pc:chgData name="Francesca Crolley" userId="c9b53f4e90a03cb2" providerId="LiveId" clId="{1B950D11-43F0-4A2A-95C5-897157BAE562}" dt="2020-06-30T16:44:06.549" v="4713" actId="20577"/>
        <pc:sldMkLst>
          <pc:docMk/>
          <pc:sldMk cId="638378074" sldId="383"/>
        </pc:sldMkLst>
        <pc:spChg chg="mod">
          <ac:chgData name="Francesca Crolley" userId="c9b53f4e90a03cb2" providerId="LiveId" clId="{1B950D11-43F0-4A2A-95C5-897157BAE562}" dt="2020-06-30T16:42:48.542" v="4691" actId="20577"/>
          <ac:spMkLst>
            <pc:docMk/>
            <pc:sldMk cId="638378074" sldId="383"/>
            <ac:spMk id="4" creationId="{F6BF1527-85A6-4722-A758-FE551A1A66C8}"/>
          </ac:spMkLst>
        </pc:spChg>
        <pc:spChg chg="mod">
          <ac:chgData name="Francesca Crolley" userId="c9b53f4e90a03cb2" providerId="LiveId" clId="{1B950D11-43F0-4A2A-95C5-897157BAE562}" dt="2020-06-30T16:44:06.549" v="4713" actId="20577"/>
          <ac:spMkLst>
            <pc:docMk/>
            <pc:sldMk cId="638378074" sldId="383"/>
            <ac:spMk id="7" creationId="{5DDE6663-1C39-4621-A334-2202C69FF01E}"/>
          </ac:spMkLst>
        </pc:spChg>
        <pc:picChg chg="del">
          <ac:chgData name="Francesca Crolley" userId="c9b53f4e90a03cb2" providerId="LiveId" clId="{1B950D11-43F0-4A2A-95C5-897157BAE562}" dt="2020-06-30T15:15:45.660" v="2730" actId="478"/>
          <ac:picMkLst>
            <pc:docMk/>
            <pc:sldMk cId="638378074" sldId="383"/>
            <ac:picMk id="3" creationId="{9FEFB128-DB42-4D86-A583-44709D7344AE}"/>
          </ac:picMkLst>
        </pc:picChg>
        <pc:picChg chg="add del mod">
          <ac:chgData name="Francesca Crolley" userId="c9b53f4e90a03cb2" providerId="LiveId" clId="{1B950D11-43F0-4A2A-95C5-897157BAE562}" dt="2020-06-30T15:15:08.330" v="2722" actId="478"/>
          <ac:picMkLst>
            <pc:docMk/>
            <pc:sldMk cId="638378074" sldId="383"/>
            <ac:picMk id="5" creationId="{C7295BE0-022D-4C69-901B-0A8D1EFF9C9A}"/>
          </ac:picMkLst>
        </pc:picChg>
        <pc:picChg chg="add mod">
          <ac:chgData name="Francesca Crolley" userId="c9b53f4e90a03cb2" providerId="LiveId" clId="{1B950D11-43F0-4A2A-95C5-897157BAE562}" dt="2020-06-30T15:15:53.184" v="2732" actId="207"/>
          <ac:picMkLst>
            <pc:docMk/>
            <pc:sldMk cId="638378074" sldId="383"/>
            <ac:picMk id="8" creationId="{19083C95-CCC3-479A-9808-19DF0B1C49FC}"/>
          </ac:picMkLst>
        </pc:picChg>
      </pc:sldChg>
      <pc:sldChg chg="addSp delSp modSp add mod">
        <pc:chgData name="Francesca Crolley" userId="c9b53f4e90a03cb2" providerId="LiveId" clId="{1B950D11-43F0-4A2A-95C5-897157BAE562}" dt="2020-06-30T16:48:14.037" v="4737" actId="207"/>
        <pc:sldMkLst>
          <pc:docMk/>
          <pc:sldMk cId="3702443643" sldId="384"/>
        </pc:sldMkLst>
        <pc:spChg chg="add del mod">
          <ac:chgData name="Francesca Crolley" userId="c9b53f4e90a03cb2" providerId="LiveId" clId="{1B950D11-43F0-4A2A-95C5-897157BAE562}" dt="2020-06-30T15:18:47.469" v="2862" actId="478"/>
          <ac:spMkLst>
            <pc:docMk/>
            <pc:sldMk cId="3702443643" sldId="384"/>
            <ac:spMk id="4" creationId="{F6BF1527-85A6-4722-A758-FE551A1A66C8}"/>
          </ac:spMkLst>
        </pc:spChg>
        <pc:spChg chg="add del mod">
          <ac:chgData name="Francesca Crolley" userId="c9b53f4e90a03cb2" providerId="LiveId" clId="{1B950D11-43F0-4A2A-95C5-897157BAE562}" dt="2020-06-30T15:20:29.086" v="2909" actId="14100"/>
          <ac:spMkLst>
            <pc:docMk/>
            <pc:sldMk cId="3702443643" sldId="384"/>
            <ac:spMk id="7" creationId="{5DDE6663-1C39-4621-A334-2202C69FF01E}"/>
          </ac:spMkLst>
        </pc:spChg>
        <pc:grpChg chg="add del">
          <ac:chgData name="Francesca Crolley" userId="c9b53f4e90a03cb2" providerId="LiveId" clId="{1B950D11-43F0-4A2A-95C5-897157BAE562}" dt="2020-06-30T15:18:43.757" v="2861" actId="478"/>
          <ac:grpSpMkLst>
            <pc:docMk/>
            <pc:sldMk cId="3702443643" sldId="384"/>
            <ac:grpSpMk id="15" creationId="{E169C6DC-AFD4-4C6C-B7EC-B6FE7939F711}"/>
          </ac:grpSpMkLst>
        </pc:grpChg>
        <pc:graphicFrameChg chg="add mod modGraphic">
          <ac:chgData name="Francesca Crolley" userId="c9b53f4e90a03cb2" providerId="LiveId" clId="{1B950D11-43F0-4A2A-95C5-897157BAE562}" dt="2020-06-30T16:46:29.045" v="4730" actId="20577"/>
          <ac:graphicFrameMkLst>
            <pc:docMk/>
            <pc:sldMk cId="3702443643" sldId="384"/>
            <ac:graphicFrameMk id="2" creationId="{DB86E0BA-18A1-4B11-9883-D66943091E6B}"/>
          </ac:graphicFrameMkLst>
        </pc:graphicFrameChg>
        <pc:picChg chg="add mod">
          <ac:chgData name="Francesca Crolley" userId="c9b53f4e90a03cb2" providerId="LiveId" clId="{1B950D11-43F0-4A2A-95C5-897157BAE562}" dt="2020-06-30T16:48:14.037" v="4737" actId="207"/>
          <ac:picMkLst>
            <pc:docMk/>
            <pc:sldMk cId="3702443643" sldId="384"/>
            <ac:picMk id="4" creationId="{81433817-5693-47D3-91FD-F9D2305715A2}"/>
          </ac:picMkLst>
        </pc:picChg>
        <pc:picChg chg="add del">
          <ac:chgData name="Francesca Crolley" userId="c9b53f4e90a03cb2" providerId="LiveId" clId="{1B950D11-43F0-4A2A-95C5-897157BAE562}" dt="2020-06-30T16:48:08.439" v="4735" actId="478"/>
          <ac:picMkLst>
            <pc:docMk/>
            <pc:sldMk cId="3702443643" sldId="384"/>
            <ac:picMk id="8" creationId="{19083C95-CCC3-479A-9808-19DF0B1C49FC}"/>
          </ac:picMkLst>
        </pc:picChg>
      </pc:sldChg>
      <pc:sldChg chg="modSp add mod ord">
        <pc:chgData name="Francesca Crolley" userId="c9b53f4e90a03cb2" providerId="LiveId" clId="{1B950D11-43F0-4A2A-95C5-897157BAE562}" dt="2020-06-30T16:48:45.794" v="4741" actId="20577"/>
        <pc:sldMkLst>
          <pc:docMk/>
          <pc:sldMk cId="3501369997" sldId="385"/>
        </pc:sldMkLst>
        <pc:spChg chg="mod">
          <ac:chgData name="Francesca Crolley" userId="c9b53f4e90a03cb2" providerId="LiveId" clId="{1B950D11-43F0-4A2A-95C5-897157BAE562}" dt="2020-06-30T15:22:57.951" v="2957" actId="20577"/>
          <ac:spMkLst>
            <pc:docMk/>
            <pc:sldMk cId="3501369997" sldId="385"/>
            <ac:spMk id="5" creationId="{ED3737E0-D43A-482F-BC7E-85FBE779B305}"/>
          </ac:spMkLst>
        </pc:spChg>
        <pc:spChg chg="mod">
          <ac:chgData name="Francesca Crolley" userId="c9b53f4e90a03cb2" providerId="LiveId" clId="{1B950D11-43F0-4A2A-95C5-897157BAE562}" dt="2020-06-30T16:48:45.794" v="4741" actId="20577"/>
          <ac:spMkLst>
            <pc:docMk/>
            <pc:sldMk cId="3501369997" sldId="385"/>
            <ac:spMk id="6" creationId="{3CDD3070-C97D-4678-BB2F-C853B249E53A}"/>
          </ac:spMkLst>
        </pc:spChg>
      </pc:sldChg>
      <pc:sldChg chg="addSp delSp modSp add mod ord">
        <pc:chgData name="Francesca Crolley" userId="c9b53f4e90a03cb2" providerId="LiveId" clId="{1B950D11-43F0-4A2A-95C5-897157BAE562}" dt="2020-06-30T16:51:25.099" v="4766" actId="1076"/>
        <pc:sldMkLst>
          <pc:docMk/>
          <pc:sldMk cId="855704011" sldId="386"/>
        </pc:sldMkLst>
        <pc:spChg chg="mod">
          <ac:chgData name="Francesca Crolley" userId="c9b53f4e90a03cb2" providerId="LiveId" clId="{1B950D11-43F0-4A2A-95C5-897157BAE562}" dt="2020-06-30T15:26:48.101" v="3182" actId="20577"/>
          <ac:spMkLst>
            <pc:docMk/>
            <pc:sldMk cId="855704011" sldId="386"/>
            <ac:spMk id="4" creationId="{F6BF1527-85A6-4722-A758-FE551A1A66C8}"/>
          </ac:spMkLst>
        </pc:spChg>
        <pc:spChg chg="mod">
          <ac:chgData name="Francesca Crolley" userId="c9b53f4e90a03cb2" providerId="LiveId" clId="{1B950D11-43F0-4A2A-95C5-897157BAE562}" dt="2020-06-30T15:27:37.528" v="3246" actId="20577"/>
          <ac:spMkLst>
            <pc:docMk/>
            <pc:sldMk cId="855704011" sldId="386"/>
            <ac:spMk id="7" creationId="{5DDE6663-1C39-4621-A334-2202C69FF01E}"/>
          </ac:spMkLst>
        </pc:spChg>
        <pc:picChg chg="add mod">
          <ac:chgData name="Francesca Crolley" userId="c9b53f4e90a03cb2" providerId="LiveId" clId="{1B950D11-43F0-4A2A-95C5-897157BAE562}" dt="2020-06-30T16:51:25.099" v="4766" actId="1076"/>
          <ac:picMkLst>
            <pc:docMk/>
            <pc:sldMk cId="855704011" sldId="386"/>
            <ac:picMk id="3" creationId="{6975D180-3A83-4711-91F9-92B4CC7B9667}"/>
          </ac:picMkLst>
        </pc:picChg>
        <pc:picChg chg="del">
          <ac:chgData name="Francesca Crolley" userId="c9b53f4e90a03cb2" providerId="LiveId" clId="{1B950D11-43F0-4A2A-95C5-897157BAE562}" dt="2020-06-30T15:28:14.881" v="3253" actId="478"/>
          <ac:picMkLst>
            <pc:docMk/>
            <pc:sldMk cId="855704011" sldId="386"/>
            <ac:picMk id="8" creationId="{19083C95-CCC3-479A-9808-19DF0B1C49FC}"/>
          </ac:picMkLst>
        </pc:picChg>
      </pc:sldChg>
      <pc:sldChg chg="addSp delSp modSp add mod">
        <pc:chgData name="Francesca Crolley" userId="c9b53f4e90a03cb2" providerId="LiveId" clId="{1B950D11-43F0-4A2A-95C5-897157BAE562}" dt="2020-06-30T16:51:19.185" v="4765" actId="1076"/>
        <pc:sldMkLst>
          <pc:docMk/>
          <pc:sldMk cId="1926392055" sldId="387"/>
        </pc:sldMkLst>
        <pc:spChg chg="mod">
          <ac:chgData name="Francesca Crolley" userId="c9b53f4e90a03cb2" providerId="LiveId" clId="{1B950D11-43F0-4A2A-95C5-897157BAE562}" dt="2020-06-30T16:50:44.833" v="4764" actId="20577"/>
          <ac:spMkLst>
            <pc:docMk/>
            <pc:sldMk cId="1926392055" sldId="387"/>
            <ac:spMk id="4" creationId="{F6BF1527-85A6-4722-A758-FE551A1A66C8}"/>
          </ac:spMkLst>
        </pc:spChg>
        <pc:spChg chg="mod">
          <ac:chgData name="Francesca Crolley" userId="c9b53f4e90a03cb2" providerId="LiveId" clId="{1B950D11-43F0-4A2A-95C5-897157BAE562}" dt="2020-06-30T15:31:53.711" v="3386" actId="20577"/>
          <ac:spMkLst>
            <pc:docMk/>
            <pc:sldMk cId="1926392055" sldId="387"/>
            <ac:spMk id="7" creationId="{5DDE6663-1C39-4621-A334-2202C69FF01E}"/>
          </ac:spMkLst>
        </pc:spChg>
        <pc:picChg chg="del">
          <ac:chgData name="Francesca Crolley" userId="c9b53f4e90a03cb2" providerId="LiveId" clId="{1B950D11-43F0-4A2A-95C5-897157BAE562}" dt="2020-06-30T15:32:26.101" v="3393" actId="478"/>
          <ac:picMkLst>
            <pc:docMk/>
            <pc:sldMk cId="1926392055" sldId="387"/>
            <ac:picMk id="3" creationId="{6975D180-3A83-4711-91F9-92B4CC7B9667}"/>
          </ac:picMkLst>
        </pc:picChg>
        <pc:picChg chg="add mod">
          <ac:chgData name="Francesca Crolley" userId="c9b53f4e90a03cb2" providerId="LiveId" clId="{1B950D11-43F0-4A2A-95C5-897157BAE562}" dt="2020-06-30T16:51:19.185" v="4765" actId="1076"/>
          <ac:picMkLst>
            <pc:docMk/>
            <pc:sldMk cId="1926392055" sldId="387"/>
            <ac:picMk id="5" creationId="{C850FAB3-311B-46DE-8534-059D162136EB}"/>
          </ac:picMkLst>
        </pc:picChg>
      </pc:sldChg>
      <pc:sldChg chg="modSp add mod ord">
        <pc:chgData name="Francesca Crolley" userId="c9b53f4e90a03cb2" providerId="LiveId" clId="{1B950D11-43F0-4A2A-95C5-897157BAE562}" dt="2020-06-30T16:53:25.032" v="4865" actId="20577"/>
        <pc:sldMkLst>
          <pc:docMk/>
          <pc:sldMk cId="809001017" sldId="388"/>
        </pc:sldMkLst>
        <pc:spChg chg="mod">
          <ac:chgData name="Francesca Crolley" userId="c9b53f4e90a03cb2" providerId="LiveId" clId="{1B950D11-43F0-4A2A-95C5-897157BAE562}" dt="2020-06-30T16:52:21.846" v="4816" actId="20577"/>
          <ac:spMkLst>
            <pc:docMk/>
            <pc:sldMk cId="809001017" sldId="388"/>
            <ac:spMk id="5" creationId="{ED3737E0-D43A-482F-BC7E-85FBE779B305}"/>
          </ac:spMkLst>
        </pc:spChg>
        <pc:spChg chg="mod">
          <ac:chgData name="Francesca Crolley" userId="c9b53f4e90a03cb2" providerId="LiveId" clId="{1B950D11-43F0-4A2A-95C5-897157BAE562}" dt="2020-06-30T16:53:25.032" v="4865" actId="20577"/>
          <ac:spMkLst>
            <pc:docMk/>
            <pc:sldMk cId="809001017" sldId="388"/>
            <ac:spMk id="6" creationId="{3CDD3070-C97D-4678-BB2F-C853B249E53A}"/>
          </ac:spMkLst>
        </pc:spChg>
      </pc:sldChg>
      <pc:sldChg chg="addSp delSp modSp add mod ord">
        <pc:chgData name="Francesca Crolley" userId="c9b53f4e90a03cb2" providerId="LiveId" clId="{1B950D11-43F0-4A2A-95C5-897157BAE562}" dt="2020-06-30T15:42:49.804" v="4054" actId="20577"/>
        <pc:sldMkLst>
          <pc:docMk/>
          <pc:sldMk cId="29345135" sldId="389"/>
        </pc:sldMkLst>
        <pc:spChg chg="mod">
          <ac:chgData name="Francesca Crolley" userId="c9b53f4e90a03cb2" providerId="LiveId" clId="{1B950D11-43F0-4A2A-95C5-897157BAE562}" dt="2020-06-30T15:42:49.804" v="4054" actId="20577"/>
          <ac:spMkLst>
            <pc:docMk/>
            <pc:sldMk cId="29345135" sldId="389"/>
            <ac:spMk id="4" creationId="{F6BF1527-85A6-4722-A758-FE551A1A66C8}"/>
          </ac:spMkLst>
        </pc:spChg>
        <pc:spChg chg="mod">
          <ac:chgData name="Francesca Crolley" userId="c9b53f4e90a03cb2" providerId="LiveId" clId="{1B950D11-43F0-4A2A-95C5-897157BAE562}" dt="2020-06-30T15:41:00.569" v="4021" actId="20577"/>
          <ac:spMkLst>
            <pc:docMk/>
            <pc:sldMk cId="29345135" sldId="389"/>
            <ac:spMk id="7" creationId="{5DDE6663-1C39-4621-A334-2202C69FF01E}"/>
          </ac:spMkLst>
        </pc:spChg>
        <pc:picChg chg="add mod">
          <ac:chgData name="Francesca Crolley" userId="c9b53f4e90a03cb2" providerId="LiveId" clId="{1B950D11-43F0-4A2A-95C5-897157BAE562}" dt="2020-06-30T15:42:05.142" v="4029" actId="207"/>
          <ac:picMkLst>
            <pc:docMk/>
            <pc:sldMk cId="29345135" sldId="389"/>
            <ac:picMk id="3" creationId="{BF864B96-EBB2-477A-A283-64AC33F9DA76}"/>
          </ac:picMkLst>
        </pc:picChg>
        <pc:picChg chg="del">
          <ac:chgData name="Francesca Crolley" userId="c9b53f4e90a03cb2" providerId="LiveId" clId="{1B950D11-43F0-4A2A-95C5-897157BAE562}" dt="2020-06-30T15:41:56.038" v="4026" actId="478"/>
          <ac:picMkLst>
            <pc:docMk/>
            <pc:sldMk cId="29345135" sldId="389"/>
            <ac:picMk id="5" creationId="{C850FAB3-311B-46DE-8534-059D162136EB}"/>
          </ac:picMkLst>
        </pc:picChg>
      </pc:sldChg>
      <pc:sldChg chg="modSp add mod ord">
        <pc:chgData name="Francesca Crolley" userId="c9b53f4e90a03cb2" providerId="LiveId" clId="{1B950D11-43F0-4A2A-95C5-897157BAE562}" dt="2020-06-30T16:55:30.775" v="4994" actId="20577"/>
        <pc:sldMkLst>
          <pc:docMk/>
          <pc:sldMk cId="1781362983" sldId="390"/>
        </pc:sldMkLst>
        <pc:spChg chg="mod">
          <ac:chgData name="Francesca Crolley" userId="c9b53f4e90a03cb2" providerId="LiveId" clId="{1B950D11-43F0-4A2A-95C5-897157BAE562}" dt="2020-06-30T15:44:42.977" v="4067" actId="20577"/>
          <ac:spMkLst>
            <pc:docMk/>
            <pc:sldMk cId="1781362983" sldId="390"/>
            <ac:spMk id="5" creationId="{ED3737E0-D43A-482F-BC7E-85FBE779B305}"/>
          </ac:spMkLst>
        </pc:spChg>
        <pc:spChg chg="mod">
          <ac:chgData name="Francesca Crolley" userId="c9b53f4e90a03cb2" providerId="LiveId" clId="{1B950D11-43F0-4A2A-95C5-897157BAE562}" dt="2020-06-30T16:55:30.775" v="4994" actId="20577"/>
          <ac:spMkLst>
            <pc:docMk/>
            <pc:sldMk cId="1781362983" sldId="390"/>
            <ac:spMk id="6" creationId="{3CDD3070-C97D-4678-BB2F-C853B249E53A}"/>
          </ac:spMkLst>
        </pc:spChg>
      </pc:sldChg>
      <pc:sldChg chg="addSp delSp modSp add mod ord">
        <pc:chgData name="Francesca Crolley" userId="c9b53f4e90a03cb2" providerId="LiveId" clId="{1B950D11-43F0-4A2A-95C5-897157BAE562}" dt="2020-06-30T16:57:45.276" v="5049" actId="20577"/>
        <pc:sldMkLst>
          <pc:docMk/>
          <pc:sldMk cId="1609952214" sldId="391"/>
        </pc:sldMkLst>
        <pc:spChg chg="mod">
          <ac:chgData name="Francesca Crolley" userId="c9b53f4e90a03cb2" providerId="LiveId" clId="{1B950D11-43F0-4A2A-95C5-897157BAE562}" dt="2020-06-30T16:57:45.276" v="5049" actId="20577"/>
          <ac:spMkLst>
            <pc:docMk/>
            <pc:sldMk cId="1609952214" sldId="391"/>
            <ac:spMk id="4" creationId="{F6BF1527-85A6-4722-A758-FE551A1A66C8}"/>
          </ac:spMkLst>
        </pc:spChg>
        <pc:spChg chg="mod">
          <ac:chgData name="Francesca Crolley" userId="c9b53f4e90a03cb2" providerId="LiveId" clId="{1B950D11-43F0-4A2A-95C5-897157BAE562}" dt="2020-06-30T15:54:36.241" v="4654" actId="14100"/>
          <ac:spMkLst>
            <pc:docMk/>
            <pc:sldMk cId="1609952214" sldId="391"/>
            <ac:spMk id="7" creationId="{5DDE6663-1C39-4621-A334-2202C69FF01E}"/>
          </ac:spMkLst>
        </pc:spChg>
        <pc:picChg chg="del">
          <ac:chgData name="Francesca Crolley" userId="c9b53f4e90a03cb2" providerId="LiveId" clId="{1B950D11-43F0-4A2A-95C5-897157BAE562}" dt="2020-06-30T15:56:22.315" v="4660" actId="478"/>
          <ac:picMkLst>
            <pc:docMk/>
            <pc:sldMk cId="1609952214" sldId="391"/>
            <ac:picMk id="3" creationId="{BF864B96-EBB2-477A-A283-64AC33F9DA76}"/>
          </ac:picMkLst>
        </pc:picChg>
        <pc:picChg chg="add mod">
          <ac:chgData name="Francesca Crolley" userId="c9b53f4e90a03cb2" providerId="LiveId" clId="{1B950D11-43F0-4A2A-95C5-897157BAE562}" dt="2020-06-30T15:56:32.463" v="4662" actId="207"/>
          <ac:picMkLst>
            <pc:docMk/>
            <pc:sldMk cId="1609952214" sldId="391"/>
            <ac:picMk id="5" creationId="{D9786ACC-94F3-4F1B-A67A-32BAC6D156D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779B-D289-4166-9176-50B6D4C27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CD7BB-2BFF-4FA6-BEAB-558291866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39F9B6-1262-49E2-885B-60418E51734B}"/>
              </a:ext>
            </a:extLst>
          </p:cNvPr>
          <p:cNvSpPr>
            <a:spLocks noGrp="1"/>
          </p:cNvSpPr>
          <p:nvPr>
            <p:ph type="dt" sz="half" idx="10"/>
          </p:nvPr>
        </p:nvSpPr>
        <p:spPr/>
        <p:txBody>
          <a:bodyPr/>
          <a:lstStyle/>
          <a:p>
            <a:fld id="{0F0B482D-CC4A-4012-BAB3-8C726D777B00}" type="datetimeFigureOut">
              <a:rPr lang="en-US" smtClean="0"/>
              <a:t>7/2/20</a:t>
            </a:fld>
            <a:endParaRPr lang="en-US" dirty="0"/>
          </a:p>
        </p:txBody>
      </p:sp>
      <p:sp>
        <p:nvSpPr>
          <p:cNvPr id="5" name="Footer Placeholder 4">
            <a:extLst>
              <a:ext uri="{FF2B5EF4-FFF2-40B4-BE49-F238E27FC236}">
                <a16:creationId xmlns:a16="http://schemas.microsoft.com/office/drawing/2014/main" id="{7C427F4F-C145-4FD1-8386-A612EB5EAF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532CB1-F18B-44A7-9489-F488D946AB10}"/>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96908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CE44-CCDA-4D43-97FD-9A75419028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43A166-E7B1-4771-AAC0-82975DD2B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4BCC9-7A4B-45F4-8C8B-136A8481452B}"/>
              </a:ext>
            </a:extLst>
          </p:cNvPr>
          <p:cNvSpPr>
            <a:spLocks noGrp="1"/>
          </p:cNvSpPr>
          <p:nvPr>
            <p:ph type="dt" sz="half" idx="10"/>
          </p:nvPr>
        </p:nvSpPr>
        <p:spPr/>
        <p:txBody>
          <a:bodyPr/>
          <a:lstStyle/>
          <a:p>
            <a:fld id="{0F0B482D-CC4A-4012-BAB3-8C726D777B00}" type="datetimeFigureOut">
              <a:rPr lang="en-US" smtClean="0"/>
              <a:t>7/2/20</a:t>
            </a:fld>
            <a:endParaRPr lang="en-US" dirty="0"/>
          </a:p>
        </p:txBody>
      </p:sp>
      <p:sp>
        <p:nvSpPr>
          <p:cNvPr id="5" name="Footer Placeholder 4">
            <a:extLst>
              <a:ext uri="{FF2B5EF4-FFF2-40B4-BE49-F238E27FC236}">
                <a16:creationId xmlns:a16="http://schemas.microsoft.com/office/drawing/2014/main" id="{B273FE64-8267-43D6-B84C-BE4D8473B9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D5C2F-AB52-42C9-8A9B-DEF196171672}"/>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26672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A1658-F78C-4372-BB8E-7EB5DB1658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56626-85B2-41AB-AAF5-EC6208424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ABCA0-C3AC-4D05-845C-51C24CF7C2CC}"/>
              </a:ext>
            </a:extLst>
          </p:cNvPr>
          <p:cNvSpPr>
            <a:spLocks noGrp="1"/>
          </p:cNvSpPr>
          <p:nvPr>
            <p:ph type="dt" sz="half" idx="10"/>
          </p:nvPr>
        </p:nvSpPr>
        <p:spPr/>
        <p:txBody>
          <a:bodyPr/>
          <a:lstStyle/>
          <a:p>
            <a:fld id="{0F0B482D-CC4A-4012-BAB3-8C726D777B00}" type="datetimeFigureOut">
              <a:rPr lang="en-US" smtClean="0"/>
              <a:t>7/2/20</a:t>
            </a:fld>
            <a:endParaRPr lang="en-US" dirty="0"/>
          </a:p>
        </p:txBody>
      </p:sp>
      <p:sp>
        <p:nvSpPr>
          <p:cNvPr id="5" name="Footer Placeholder 4">
            <a:extLst>
              <a:ext uri="{FF2B5EF4-FFF2-40B4-BE49-F238E27FC236}">
                <a16:creationId xmlns:a16="http://schemas.microsoft.com/office/drawing/2014/main" id="{C624F03E-CFDC-4F95-A32D-9A25273E5C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CC40C0-45B7-4F99-80B2-4F5EA0A5872D}"/>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38863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0E9C-CBDE-499F-A15D-AF5FD8F13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F005C-0C8C-4B55-A0EB-F115CD502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5C4A0-5F35-490E-B997-459081122D3C}"/>
              </a:ext>
            </a:extLst>
          </p:cNvPr>
          <p:cNvSpPr>
            <a:spLocks noGrp="1"/>
          </p:cNvSpPr>
          <p:nvPr>
            <p:ph type="dt" sz="half" idx="10"/>
          </p:nvPr>
        </p:nvSpPr>
        <p:spPr/>
        <p:txBody>
          <a:bodyPr/>
          <a:lstStyle/>
          <a:p>
            <a:fld id="{0F0B482D-CC4A-4012-BAB3-8C726D777B00}" type="datetimeFigureOut">
              <a:rPr lang="en-US" smtClean="0"/>
              <a:t>7/2/20</a:t>
            </a:fld>
            <a:endParaRPr lang="en-US" dirty="0"/>
          </a:p>
        </p:txBody>
      </p:sp>
      <p:sp>
        <p:nvSpPr>
          <p:cNvPr id="5" name="Footer Placeholder 4">
            <a:extLst>
              <a:ext uri="{FF2B5EF4-FFF2-40B4-BE49-F238E27FC236}">
                <a16:creationId xmlns:a16="http://schemas.microsoft.com/office/drawing/2014/main" id="{C7FE9E9C-99A5-4746-86C6-47B6ED5606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099045-C7AA-4C65-A4D0-9E46EB5EECFD}"/>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238351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25F4-F555-42A8-A367-7A9F3EC4D7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0146C9-1D5C-4605-8691-40802F6745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432B2-D404-420C-B609-145252D24F31}"/>
              </a:ext>
            </a:extLst>
          </p:cNvPr>
          <p:cNvSpPr>
            <a:spLocks noGrp="1"/>
          </p:cNvSpPr>
          <p:nvPr>
            <p:ph type="dt" sz="half" idx="10"/>
          </p:nvPr>
        </p:nvSpPr>
        <p:spPr/>
        <p:txBody>
          <a:bodyPr/>
          <a:lstStyle/>
          <a:p>
            <a:fld id="{0F0B482D-CC4A-4012-BAB3-8C726D777B00}" type="datetimeFigureOut">
              <a:rPr lang="en-US" smtClean="0"/>
              <a:t>7/2/20</a:t>
            </a:fld>
            <a:endParaRPr lang="en-US" dirty="0"/>
          </a:p>
        </p:txBody>
      </p:sp>
      <p:sp>
        <p:nvSpPr>
          <p:cNvPr id="5" name="Footer Placeholder 4">
            <a:extLst>
              <a:ext uri="{FF2B5EF4-FFF2-40B4-BE49-F238E27FC236}">
                <a16:creationId xmlns:a16="http://schemas.microsoft.com/office/drawing/2014/main" id="{9BB928B2-BE2F-44FA-BF90-C025E3B1AA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D533F3-43B8-4F26-9C18-03B7435FA278}"/>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97981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D5BF-1454-4DB5-A1AB-D1A58F238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21DCD-2ECE-45EF-8330-31CF8B9BF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C42E43-F4CA-44B4-A328-7B52907C4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D0882-44EB-46BF-BB8E-391EBA47EACA}"/>
              </a:ext>
            </a:extLst>
          </p:cNvPr>
          <p:cNvSpPr>
            <a:spLocks noGrp="1"/>
          </p:cNvSpPr>
          <p:nvPr>
            <p:ph type="dt" sz="half" idx="10"/>
          </p:nvPr>
        </p:nvSpPr>
        <p:spPr/>
        <p:txBody>
          <a:bodyPr/>
          <a:lstStyle/>
          <a:p>
            <a:fld id="{0F0B482D-CC4A-4012-BAB3-8C726D777B00}" type="datetimeFigureOut">
              <a:rPr lang="en-US" smtClean="0"/>
              <a:t>7/2/20</a:t>
            </a:fld>
            <a:endParaRPr lang="en-US" dirty="0"/>
          </a:p>
        </p:txBody>
      </p:sp>
      <p:sp>
        <p:nvSpPr>
          <p:cNvPr id="6" name="Footer Placeholder 5">
            <a:extLst>
              <a:ext uri="{FF2B5EF4-FFF2-40B4-BE49-F238E27FC236}">
                <a16:creationId xmlns:a16="http://schemas.microsoft.com/office/drawing/2014/main" id="{F26A10A2-3CE4-447D-AE01-7DBCCD8169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663111-1A39-4FC5-8CB9-840F7CFE2F78}"/>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306786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FCEE-6773-4897-B10F-11D76DC4B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3C820-D00A-47C4-990D-DE1FCDA0B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4D19E-FB94-45FC-B105-53C01A2FA0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2D5740-393C-457A-855C-E95D50C94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99ADBA-C736-4EE6-817D-1FCB02C203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467C5-FED1-4A86-A387-2956DC4477BC}"/>
              </a:ext>
            </a:extLst>
          </p:cNvPr>
          <p:cNvSpPr>
            <a:spLocks noGrp="1"/>
          </p:cNvSpPr>
          <p:nvPr>
            <p:ph type="dt" sz="half" idx="10"/>
          </p:nvPr>
        </p:nvSpPr>
        <p:spPr/>
        <p:txBody>
          <a:bodyPr/>
          <a:lstStyle/>
          <a:p>
            <a:fld id="{0F0B482D-CC4A-4012-BAB3-8C726D777B00}" type="datetimeFigureOut">
              <a:rPr lang="en-US" smtClean="0"/>
              <a:t>7/2/20</a:t>
            </a:fld>
            <a:endParaRPr lang="en-US" dirty="0"/>
          </a:p>
        </p:txBody>
      </p:sp>
      <p:sp>
        <p:nvSpPr>
          <p:cNvPr id="8" name="Footer Placeholder 7">
            <a:extLst>
              <a:ext uri="{FF2B5EF4-FFF2-40B4-BE49-F238E27FC236}">
                <a16:creationId xmlns:a16="http://schemas.microsoft.com/office/drawing/2014/main" id="{4FD2678D-69B9-4254-A601-C843571D39B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00F694-AF9D-4A13-97DA-3CFAC51D406E}"/>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250430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2D7F-A28E-4B87-89F8-AEC66CCBEA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E4BC65-6ECB-493A-87A7-06004AE59622}"/>
              </a:ext>
            </a:extLst>
          </p:cNvPr>
          <p:cNvSpPr>
            <a:spLocks noGrp="1"/>
          </p:cNvSpPr>
          <p:nvPr>
            <p:ph type="dt" sz="half" idx="10"/>
          </p:nvPr>
        </p:nvSpPr>
        <p:spPr/>
        <p:txBody>
          <a:bodyPr/>
          <a:lstStyle/>
          <a:p>
            <a:fld id="{0F0B482D-CC4A-4012-BAB3-8C726D777B00}" type="datetimeFigureOut">
              <a:rPr lang="en-US" smtClean="0"/>
              <a:t>7/2/20</a:t>
            </a:fld>
            <a:endParaRPr lang="en-US" dirty="0"/>
          </a:p>
        </p:txBody>
      </p:sp>
      <p:sp>
        <p:nvSpPr>
          <p:cNvPr id="4" name="Footer Placeholder 3">
            <a:extLst>
              <a:ext uri="{FF2B5EF4-FFF2-40B4-BE49-F238E27FC236}">
                <a16:creationId xmlns:a16="http://schemas.microsoft.com/office/drawing/2014/main" id="{E4755BE0-3D4C-47E0-A653-EC12A08463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59863-D494-4A7F-81A9-9F50BA5D73BD}"/>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90077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10E3D-2048-40B5-8712-E2CDFCAADA9F}"/>
              </a:ext>
            </a:extLst>
          </p:cNvPr>
          <p:cNvSpPr>
            <a:spLocks noGrp="1"/>
          </p:cNvSpPr>
          <p:nvPr>
            <p:ph type="dt" sz="half" idx="10"/>
          </p:nvPr>
        </p:nvSpPr>
        <p:spPr/>
        <p:txBody>
          <a:bodyPr/>
          <a:lstStyle/>
          <a:p>
            <a:fld id="{0F0B482D-CC4A-4012-BAB3-8C726D777B00}" type="datetimeFigureOut">
              <a:rPr lang="en-US" smtClean="0"/>
              <a:t>7/2/20</a:t>
            </a:fld>
            <a:endParaRPr lang="en-US" dirty="0"/>
          </a:p>
        </p:txBody>
      </p:sp>
      <p:sp>
        <p:nvSpPr>
          <p:cNvPr id="3" name="Footer Placeholder 2">
            <a:extLst>
              <a:ext uri="{FF2B5EF4-FFF2-40B4-BE49-F238E27FC236}">
                <a16:creationId xmlns:a16="http://schemas.microsoft.com/office/drawing/2014/main" id="{DB76AFA6-4941-41FD-AFE2-11CA909119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4076805-09D2-4843-8765-EB0FC206DB3B}"/>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352825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5AC9-012E-4CB6-B048-7C493821B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3A778E-C020-4FA0-BFE9-3A0BEDB83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CA3C36-651D-46F5-968C-45AAF43DD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923C3-1202-4BE4-A6BF-C727B5A885F4}"/>
              </a:ext>
            </a:extLst>
          </p:cNvPr>
          <p:cNvSpPr>
            <a:spLocks noGrp="1"/>
          </p:cNvSpPr>
          <p:nvPr>
            <p:ph type="dt" sz="half" idx="10"/>
          </p:nvPr>
        </p:nvSpPr>
        <p:spPr/>
        <p:txBody>
          <a:bodyPr/>
          <a:lstStyle/>
          <a:p>
            <a:fld id="{0F0B482D-CC4A-4012-BAB3-8C726D777B00}" type="datetimeFigureOut">
              <a:rPr lang="en-US" smtClean="0"/>
              <a:t>7/2/20</a:t>
            </a:fld>
            <a:endParaRPr lang="en-US" dirty="0"/>
          </a:p>
        </p:txBody>
      </p:sp>
      <p:sp>
        <p:nvSpPr>
          <p:cNvPr id="6" name="Footer Placeholder 5">
            <a:extLst>
              <a:ext uri="{FF2B5EF4-FFF2-40B4-BE49-F238E27FC236}">
                <a16:creationId xmlns:a16="http://schemas.microsoft.com/office/drawing/2014/main" id="{ED135C91-336E-47F4-929A-FDEEBBECCC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7E1966-E303-4590-8121-A1861CDAAB4A}"/>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013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42F2-3873-4E6C-BA40-6F0059501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FAC2C5-97B1-4BCA-99F2-439677799D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3E50C36-978E-4CB3-B014-BBF0CA8D5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1EF05-40A5-43F3-9639-9A5FB96126E7}"/>
              </a:ext>
            </a:extLst>
          </p:cNvPr>
          <p:cNvSpPr>
            <a:spLocks noGrp="1"/>
          </p:cNvSpPr>
          <p:nvPr>
            <p:ph type="dt" sz="half" idx="10"/>
          </p:nvPr>
        </p:nvSpPr>
        <p:spPr/>
        <p:txBody>
          <a:bodyPr/>
          <a:lstStyle/>
          <a:p>
            <a:fld id="{0F0B482D-CC4A-4012-BAB3-8C726D777B00}" type="datetimeFigureOut">
              <a:rPr lang="en-US" smtClean="0"/>
              <a:t>7/2/20</a:t>
            </a:fld>
            <a:endParaRPr lang="en-US" dirty="0"/>
          </a:p>
        </p:txBody>
      </p:sp>
      <p:sp>
        <p:nvSpPr>
          <p:cNvPr id="6" name="Footer Placeholder 5">
            <a:extLst>
              <a:ext uri="{FF2B5EF4-FFF2-40B4-BE49-F238E27FC236}">
                <a16:creationId xmlns:a16="http://schemas.microsoft.com/office/drawing/2014/main" id="{F25FCDCE-114C-4E19-8F94-5F6E02C240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9B7C2E-D280-4508-894C-E94E16E077AB}"/>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411717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97BBA-344B-4C37-958F-91066AF15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EAC83D-627B-4989-9346-B0C34CC47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A6D69-6A8F-4FEE-94E3-3A72F58A6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B482D-CC4A-4012-BAB3-8C726D777B00}" type="datetimeFigureOut">
              <a:rPr lang="en-US" smtClean="0"/>
              <a:t>7/2/20</a:t>
            </a:fld>
            <a:endParaRPr lang="en-US" dirty="0"/>
          </a:p>
        </p:txBody>
      </p:sp>
      <p:sp>
        <p:nvSpPr>
          <p:cNvPr id="5" name="Footer Placeholder 4">
            <a:extLst>
              <a:ext uri="{FF2B5EF4-FFF2-40B4-BE49-F238E27FC236}">
                <a16:creationId xmlns:a16="http://schemas.microsoft.com/office/drawing/2014/main" id="{0AE0B3A5-D76D-4C02-B09A-709371853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3FDB08-C9E2-4763-B9E8-A8A94E91E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52D33-39C2-4739-B795-34BDDE5BCEAC}" type="slidenum">
              <a:rPr lang="en-US" smtClean="0"/>
              <a:t>‹#›</a:t>
            </a:fld>
            <a:endParaRPr lang="en-US" dirty="0"/>
          </a:p>
        </p:txBody>
      </p:sp>
    </p:spTree>
    <p:extLst>
      <p:ext uri="{BB962C8B-B14F-4D97-AF65-F5344CB8AC3E}">
        <p14:creationId xmlns:p14="http://schemas.microsoft.com/office/powerpoint/2010/main" val="170795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iriodion.com/stakeholder-analysis/"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www.airiodion.com/organizational-change-management-roadmap/"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hyperlink" Target="https://www.airiodion.com/resistance-management-plan/"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microsoft.com/office/2007/relationships/hdphoto" Target="../media/hdphoto1.wdp"/><Relationship Id="rId7" Type="http://schemas.openxmlformats.org/officeDocument/2006/relationships/slide" Target="slide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slide" Target="slide18.xml"/><Relationship Id="rId4" Type="http://schemas.openxmlformats.org/officeDocument/2006/relationships/slide" Target="slide3.xml"/><Relationship Id="rId9"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upport@airiodion.com"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hyperlink" Target="https://www.airiodion.com/training-plan/"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9AA5990-3F0D-40C8-B7E3-E186652E6D70}"/>
              </a:ext>
            </a:extLst>
          </p:cNvPr>
          <p:cNvPicPr>
            <a:picLocks noChangeAspect="1"/>
          </p:cNvPicPr>
          <p:nvPr/>
        </p:nvPicPr>
        <p:blipFill rotWithShape="1">
          <a:blip r:embed="rId2">
            <a:extLst>
              <a:ext uri="{28A0092B-C50C-407E-A947-70E740481C1C}">
                <a14:useLocalDpi xmlns:a14="http://schemas.microsoft.com/office/drawing/2010/main" val="0"/>
              </a:ext>
            </a:extLst>
          </a:blip>
          <a:srcRect l="4846" r="1186"/>
          <a:stretch/>
        </p:blipFill>
        <p:spPr>
          <a:xfrm>
            <a:off x="606719" y="-1"/>
            <a:ext cx="11585281" cy="6857999"/>
          </a:xfrm>
          <a:prstGeom prst="rect">
            <a:avLst/>
          </a:prstGeom>
        </p:spPr>
      </p:pic>
      <p:sp>
        <p:nvSpPr>
          <p:cNvPr id="21" name="Rectangle 2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4">
            <a:extLst>
              <a:ext uri="{FF2B5EF4-FFF2-40B4-BE49-F238E27FC236}">
                <a16:creationId xmlns:a16="http://schemas.microsoft.com/office/drawing/2014/main" id="{EB51395D-BEB5-4373-B082-A03A05F67FD6}"/>
              </a:ext>
            </a:extLst>
          </p:cNvPr>
          <p:cNvSpPr txBox="1">
            <a:spLocks/>
          </p:cNvSpPr>
          <p:nvPr/>
        </p:nvSpPr>
        <p:spPr>
          <a:xfrm>
            <a:off x="1036684" y="276501"/>
            <a:ext cx="3953501" cy="307239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b="1" dirty="0">
                <a:solidFill>
                  <a:srgbClr val="FF6600"/>
                </a:solidFill>
                <a:latin typeface="+mn-lt"/>
              </a:rPr>
              <a:t>McKinsey 7S Framework</a:t>
            </a:r>
          </a:p>
          <a:p>
            <a:pPr>
              <a:spcAft>
                <a:spcPts val="600"/>
              </a:spcAft>
            </a:pPr>
            <a:r>
              <a:rPr lang="en-US" dirty="0">
                <a:solidFill>
                  <a:schemeClr val="bg1"/>
                </a:solidFill>
              </a:rPr>
              <a:t>(AGS Overview)</a:t>
            </a:r>
          </a:p>
        </p:txBody>
      </p:sp>
      <p:sp>
        <p:nvSpPr>
          <p:cNvPr id="23" name="Rectangle 2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6"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D0ED8D6-21CA-4CD6-BEB8-BD1089A7BE9D}"/>
              </a:ext>
            </a:extLst>
          </p:cNvPr>
          <p:cNvGrpSpPr/>
          <p:nvPr/>
        </p:nvGrpSpPr>
        <p:grpSpPr>
          <a:xfrm>
            <a:off x="9957020" y="33414"/>
            <a:ext cx="1923109" cy="1020849"/>
            <a:chOff x="-127159" y="-67983"/>
            <a:chExt cx="1826425" cy="1021081"/>
          </a:xfrm>
        </p:grpSpPr>
        <p:sp>
          <p:nvSpPr>
            <p:cNvPr id="6" name="Speech Bubble: Rectangle 5">
              <a:extLst>
                <a:ext uri="{FF2B5EF4-FFF2-40B4-BE49-F238E27FC236}">
                  <a16:creationId xmlns:a16="http://schemas.microsoft.com/office/drawing/2014/main" id="{2E68DDBE-C94F-4D2B-9F04-8A1801385B66}"/>
                </a:ext>
              </a:extLst>
            </p:cNvPr>
            <p:cNvSpPr/>
            <p:nvPr/>
          </p:nvSpPr>
          <p:spPr>
            <a:xfrm>
              <a:off x="-127159" y="-67983"/>
              <a:ext cx="1767709" cy="1021081"/>
            </a:xfrm>
            <a:prstGeom prst="wedgeRectCallout">
              <a:avLst>
                <a:gd name="adj1" fmla="val -18721"/>
                <a:gd name="adj2" fmla="val -486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600"/>
                </a:spcAft>
              </a:pPr>
              <a:r>
                <a:rPr lang="en-US" sz="5400" dirty="0">
                  <a:solidFill>
                    <a:schemeClr val="bg1"/>
                  </a:solidFill>
                  <a:latin typeface="Algerian" panose="04020705040A02060702" pitchFamily="82" charset="0"/>
                </a:rPr>
                <a:t>AGS</a:t>
              </a:r>
            </a:p>
          </p:txBody>
        </p:sp>
        <p:grpSp>
          <p:nvGrpSpPr>
            <p:cNvPr id="7" name="Group 6">
              <a:extLst>
                <a:ext uri="{FF2B5EF4-FFF2-40B4-BE49-F238E27FC236}">
                  <a16:creationId xmlns:a16="http://schemas.microsoft.com/office/drawing/2014/main" id="{32A6AE32-044F-4E44-8067-413933AEBBE5}"/>
                </a:ext>
              </a:extLst>
            </p:cNvPr>
            <p:cNvGrpSpPr/>
            <p:nvPr/>
          </p:nvGrpSpPr>
          <p:grpSpPr>
            <a:xfrm>
              <a:off x="1323041" y="213362"/>
              <a:ext cx="376225" cy="472439"/>
              <a:chOff x="1323035" y="213362"/>
              <a:chExt cx="345119" cy="638865"/>
            </a:xfrm>
          </p:grpSpPr>
          <p:sp>
            <p:nvSpPr>
              <p:cNvPr id="8" name="Oval 7">
                <a:extLst>
                  <a:ext uri="{FF2B5EF4-FFF2-40B4-BE49-F238E27FC236}">
                    <a16:creationId xmlns:a16="http://schemas.microsoft.com/office/drawing/2014/main" id="{E5678B56-B268-4955-A3C9-EACDF930AA6D}"/>
                  </a:ext>
                </a:extLst>
              </p:cNvPr>
              <p:cNvSpPr/>
              <p:nvPr/>
            </p:nvSpPr>
            <p:spPr>
              <a:xfrm>
                <a:off x="1388949" y="406539"/>
                <a:ext cx="169700" cy="198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9" name="Oval 8">
                <a:extLst>
                  <a:ext uri="{FF2B5EF4-FFF2-40B4-BE49-F238E27FC236}">
                    <a16:creationId xmlns:a16="http://schemas.microsoft.com/office/drawing/2014/main" id="{4ABAC502-2E2C-4DB7-AB69-040FEB585186}"/>
                  </a:ext>
                </a:extLst>
              </p:cNvPr>
              <p:cNvSpPr/>
              <p:nvPr/>
            </p:nvSpPr>
            <p:spPr>
              <a:xfrm>
                <a:off x="1441887" y="213362"/>
                <a:ext cx="226267" cy="2152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10" name="Oval 9">
                <a:extLst>
                  <a:ext uri="{FF2B5EF4-FFF2-40B4-BE49-F238E27FC236}">
                    <a16:creationId xmlns:a16="http://schemas.microsoft.com/office/drawing/2014/main" id="{8A95A7D4-F496-41F6-8AC8-9BFCD2D3B908}"/>
                  </a:ext>
                </a:extLst>
              </p:cNvPr>
              <p:cNvSpPr/>
              <p:nvPr/>
            </p:nvSpPr>
            <p:spPr>
              <a:xfrm>
                <a:off x="1341810" y="585918"/>
                <a:ext cx="141417" cy="1655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11" name="Oval 10">
                <a:extLst>
                  <a:ext uri="{FF2B5EF4-FFF2-40B4-BE49-F238E27FC236}">
                    <a16:creationId xmlns:a16="http://schemas.microsoft.com/office/drawing/2014/main" id="{987AEF73-DEAB-4983-87D9-BE83D6EB2DB0}"/>
                  </a:ext>
                </a:extLst>
              </p:cNvPr>
              <p:cNvSpPr/>
              <p:nvPr/>
            </p:nvSpPr>
            <p:spPr>
              <a:xfrm>
                <a:off x="1323035" y="769437"/>
                <a:ext cx="70708" cy="82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grpSp>
      </p:grpSp>
    </p:spTree>
    <p:extLst>
      <p:ext uri="{BB962C8B-B14F-4D97-AF65-F5344CB8AC3E}">
        <p14:creationId xmlns:p14="http://schemas.microsoft.com/office/powerpoint/2010/main" val="275605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6457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Staff</a:t>
            </a:r>
          </a:p>
          <a:p>
            <a:pPr lvl="0"/>
            <a:endParaRPr lang="en-US" sz="2400" dirty="0">
              <a:solidFill>
                <a:schemeClr val="tx1"/>
              </a:solidFill>
            </a:endParaRPr>
          </a:p>
          <a:p>
            <a:pPr lvl="0"/>
            <a:r>
              <a:rPr lang="en-US" sz="2400" dirty="0">
                <a:solidFill>
                  <a:schemeClr val="tx1"/>
                </a:solidFill>
              </a:rPr>
              <a:t>Your staff is another important element in the McKinsey 7S model. You have to ensure your staff is balanced and diverse, so you’ll have economies of scope. </a:t>
            </a:r>
          </a:p>
          <a:p>
            <a:pPr lvl="0"/>
            <a:endParaRPr lang="en-US" sz="2400" dirty="0">
              <a:solidFill>
                <a:schemeClr val="tx1"/>
              </a:solidFill>
            </a:endParaRPr>
          </a:p>
          <a:p>
            <a:pPr lvl="0"/>
            <a:r>
              <a:rPr lang="en-US" sz="2400" dirty="0">
                <a:solidFill>
                  <a:schemeClr val="tx1"/>
                </a:solidFill>
              </a:rPr>
              <a:t>Other important considerations are hiring practices, turnover, and staff policies that can help or hurt your business. </a:t>
            </a:r>
          </a:p>
          <a:p>
            <a:pPr lvl="0"/>
            <a:endParaRPr lang="en-US" sz="2400" dirty="0">
              <a:solidFill>
                <a:schemeClr val="tx1"/>
              </a:solidFill>
            </a:endParaRPr>
          </a:p>
          <a:p>
            <a:pPr lvl="0"/>
            <a:r>
              <a:rPr lang="en-US" sz="2400" dirty="0">
                <a:solidFill>
                  <a:schemeClr val="tx1"/>
                </a:solidFill>
              </a:rPr>
              <a:t>Example: If you’re a U.S. company expanding your operations to Singapore, the following would be </a:t>
            </a:r>
            <a:r>
              <a:rPr lang="en-US" sz="2400" dirty="0">
                <a:solidFill>
                  <a:srgbClr val="FF6600"/>
                </a:solidFill>
              </a:rPr>
              <a:t>Staff</a:t>
            </a:r>
            <a:r>
              <a:rPr lang="en-US" sz="2400" dirty="0">
                <a:solidFill>
                  <a:schemeClr val="tx1"/>
                </a:solidFill>
              </a:rPr>
              <a:t> imbalances with other 7S factors of your business (</a:t>
            </a:r>
            <a:r>
              <a:rPr lang="en-US" sz="2400" dirty="0">
                <a:solidFill>
                  <a:srgbClr val="FF6600"/>
                </a:solidFill>
              </a:rPr>
              <a:t>Systems, Processes, Skills</a:t>
            </a:r>
            <a:r>
              <a:rPr lang="en-US" sz="2400" dirty="0">
                <a:solidFill>
                  <a:schemeClr val="tx1"/>
                </a:solidFill>
              </a:rPr>
              <a:t>):</a:t>
            </a:r>
          </a:p>
          <a:p>
            <a:pPr lvl="0"/>
            <a:endParaRPr lang="en-US" sz="2400" dirty="0">
              <a:solidFill>
                <a:schemeClr val="tx1"/>
              </a:solidFill>
            </a:endParaRPr>
          </a:p>
          <a:p>
            <a:pPr marL="342900" lvl="0" indent="-342900">
              <a:buFont typeface="Arial" panose="020B0604020202020204" pitchFamily="34" charset="0"/>
              <a:buChar char="•"/>
            </a:pPr>
            <a:r>
              <a:rPr lang="en-US" sz="2400" dirty="0">
                <a:solidFill>
                  <a:schemeClr val="tx1"/>
                </a:solidFill>
              </a:rPr>
              <a:t>Hiring practices don’t include Singapore related job posting sites</a:t>
            </a:r>
          </a:p>
          <a:p>
            <a:pPr marL="342900" lvl="0" indent="-342900">
              <a:buFont typeface="Arial" panose="020B0604020202020204" pitchFamily="34" charset="0"/>
              <a:buChar char="•"/>
            </a:pPr>
            <a:r>
              <a:rPr lang="en-US" sz="2400" dirty="0">
                <a:solidFill>
                  <a:schemeClr val="tx1"/>
                </a:solidFill>
              </a:rPr>
              <a:t>No one on your team is familiar with the country</a:t>
            </a:r>
          </a:p>
          <a:p>
            <a:pPr marL="342900" lvl="0" indent="-342900">
              <a:buFont typeface="Arial" panose="020B0604020202020204" pitchFamily="34" charset="0"/>
              <a:buChar char="•"/>
            </a:pPr>
            <a:r>
              <a:rPr lang="en-US" sz="2400" dirty="0">
                <a:solidFill>
                  <a:schemeClr val="tx1"/>
                </a:solidFill>
              </a:rPr>
              <a:t>Phone systems don’t include local Singapore phone numbers</a:t>
            </a:r>
          </a:p>
          <a:p>
            <a:pPr lvl="0"/>
            <a:endParaRPr lang="en-US" sz="2400" dirty="0">
              <a:solidFill>
                <a:schemeClr val="tx1"/>
              </a:solidFill>
            </a:endParaRP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1949845" cy="2062103"/>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Staff</a:t>
            </a:r>
          </a:p>
          <a:p>
            <a:pPr marL="285750" indent="-285750">
              <a:buFont typeface="Arial" panose="020B0604020202020204" pitchFamily="34" charset="0"/>
              <a:buChar char="•"/>
            </a:pPr>
            <a:endParaRPr lang="en-US" sz="1600" dirty="0">
              <a:solidFill>
                <a:srgbClr val="FF6600"/>
              </a:solidFill>
              <a:latin typeface="Biome" panose="020B0502040204020203" pitchFamily="34" charset="0"/>
              <a:cs typeface="Biome" panose="020B0502040204020203" pitchFamily="34" charset="0"/>
            </a:endParaRPr>
          </a:p>
          <a:p>
            <a:r>
              <a:rPr lang="en-US" sz="1600" dirty="0">
                <a:solidFill>
                  <a:srgbClr val="FF6600"/>
                </a:solidFill>
                <a:latin typeface="Biome" panose="020B0502040204020203" pitchFamily="34" charset="0"/>
                <a:cs typeface="Biome" panose="020B0502040204020203" pitchFamily="34" charset="0"/>
              </a:rPr>
              <a:t>A </a:t>
            </a:r>
            <a:r>
              <a:rPr lang="en-US" sz="1600" dirty="0">
                <a:solidFill>
                  <a:srgbClr val="FF6600"/>
                </a:solidFill>
                <a:latin typeface="Biome" panose="020B0502040204020203" pitchFamily="34" charset="0"/>
                <a:cs typeface="Biome" panose="020B0502040204020203" pitchFamily="34" charset="0"/>
                <a:hlinkClick r:id="rId3"/>
              </a:rPr>
              <a:t>stakeholder analysis </a:t>
            </a:r>
            <a:r>
              <a:rPr lang="en-US" sz="1600" dirty="0">
                <a:solidFill>
                  <a:srgbClr val="FF6600"/>
                </a:solidFill>
                <a:latin typeface="Biome" panose="020B0502040204020203" pitchFamily="34" charset="0"/>
                <a:cs typeface="Biome" panose="020B0502040204020203" pitchFamily="34" charset="0"/>
              </a:rPr>
              <a:t>at the start of a change project can help you understand staff needs.</a:t>
            </a:r>
            <a:endParaRPr lang="en-US" sz="1400" dirty="0">
              <a:solidFill>
                <a:srgbClr val="FF6600"/>
              </a:solidFill>
              <a:latin typeface="Biome" panose="020B0502040204020203" pitchFamily="34" charset="0"/>
              <a:cs typeface="Biome" panose="020B0502040204020203" pitchFamily="34" charset="0"/>
            </a:endParaRPr>
          </a:p>
        </p:txBody>
      </p:sp>
      <p:pic>
        <p:nvPicPr>
          <p:cNvPr id="3" name="Graphic 2" descr="Group of people">
            <a:extLst>
              <a:ext uri="{FF2B5EF4-FFF2-40B4-BE49-F238E27FC236}">
                <a16:creationId xmlns:a16="http://schemas.microsoft.com/office/drawing/2014/main" id="{24542EC2-2A00-4AE7-A7A1-71D25214E3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009" y="1933190"/>
            <a:ext cx="1103396" cy="1103396"/>
          </a:xfrm>
          <a:prstGeom prst="rect">
            <a:avLst/>
          </a:prstGeom>
        </p:spPr>
      </p:pic>
    </p:spTree>
    <p:extLst>
      <p:ext uri="{BB962C8B-B14F-4D97-AF65-F5344CB8AC3E}">
        <p14:creationId xmlns:p14="http://schemas.microsoft.com/office/powerpoint/2010/main" val="366759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349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Strategy</a:t>
            </a:r>
          </a:p>
          <a:p>
            <a:pPr lvl="0"/>
            <a:endParaRPr lang="en-US" sz="2400" dirty="0">
              <a:solidFill>
                <a:schemeClr val="tx1"/>
              </a:solidFill>
            </a:endParaRPr>
          </a:p>
          <a:p>
            <a:pPr lvl="0"/>
            <a:r>
              <a:rPr lang="en-US" sz="2400" dirty="0">
                <a:solidFill>
                  <a:schemeClr val="tx1"/>
                </a:solidFill>
              </a:rPr>
              <a:t>McKinsey describes strategy and organization as “two sides of the same coin.” Your strategy is how you plan to move your company toward its goals, while also remaining adaptive.</a:t>
            </a:r>
          </a:p>
          <a:p>
            <a:pPr lvl="0"/>
            <a:endParaRPr lang="en-US" sz="2400" dirty="0">
              <a:solidFill>
                <a:schemeClr val="tx1"/>
              </a:solidFill>
            </a:endParaRPr>
          </a:p>
          <a:p>
            <a:pPr lvl="0"/>
            <a:r>
              <a:rPr lang="en-US" sz="2400" dirty="0">
                <a:solidFill>
                  <a:schemeClr val="tx1"/>
                </a:solidFill>
              </a:rPr>
              <a:t>When it comes to a change project, the strategy element in the McKinsey 7S example would be the detailed plan or </a:t>
            </a:r>
            <a:r>
              <a:rPr lang="en-US" sz="2400" dirty="0">
                <a:solidFill>
                  <a:schemeClr val="tx1"/>
                </a:solidFill>
                <a:hlinkClick r:id="rId3"/>
              </a:rPr>
              <a:t>change management roadmap</a:t>
            </a:r>
            <a:r>
              <a:rPr lang="en-US" sz="2400" dirty="0">
                <a:solidFill>
                  <a:schemeClr val="tx1"/>
                </a:solidFill>
              </a:rPr>
              <a:t> you follow to get from your current state to your desired future state.</a:t>
            </a:r>
          </a:p>
          <a:p>
            <a:pPr lvl="0"/>
            <a:endParaRPr lang="en-US" sz="2400" dirty="0">
              <a:solidFill>
                <a:schemeClr val="tx1"/>
              </a:solidFill>
            </a:endParaRPr>
          </a:p>
          <a:p>
            <a:pPr lvl="0"/>
            <a:r>
              <a:rPr lang="en-US" sz="2400" dirty="0">
                <a:solidFill>
                  <a:schemeClr val="tx1"/>
                </a:solidFill>
              </a:rPr>
              <a:t>This roadmap strategy needs to be in alignment with all the other 6 factors within the McKinsey 7S framework.</a:t>
            </a:r>
          </a:p>
          <a:p>
            <a:pPr lvl="0"/>
            <a:endParaRPr lang="en-US" sz="2400" dirty="0">
              <a:solidFill>
                <a:schemeClr val="tx1"/>
              </a:solidFill>
            </a:endParaRP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1949845" cy="1323439"/>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Strategy</a:t>
            </a:r>
          </a:p>
          <a:p>
            <a:pPr marL="285750" indent="-285750">
              <a:buFont typeface="Arial" panose="020B0604020202020204" pitchFamily="34" charset="0"/>
              <a:buChar char="•"/>
            </a:pPr>
            <a:endParaRPr lang="en-US" sz="1600" dirty="0">
              <a:solidFill>
                <a:srgbClr val="FF6600"/>
              </a:solidFill>
              <a:latin typeface="Biome" panose="020B0502040204020203" pitchFamily="34" charset="0"/>
              <a:cs typeface="Biome" panose="020B0502040204020203" pitchFamily="34" charset="0"/>
            </a:endParaRP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How to move from Point A to Point B</a:t>
            </a:r>
            <a:endParaRPr lang="en-US" sz="1400" dirty="0">
              <a:solidFill>
                <a:srgbClr val="FF6600"/>
              </a:solidFill>
              <a:latin typeface="Biome" panose="020B0502040204020203" pitchFamily="34" charset="0"/>
              <a:cs typeface="Biome" panose="020B0502040204020203" pitchFamily="34" charset="0"/>
            </a:endParaRPr>
          </a:p>
        </p:txBody>
      </p:sp>
      <p:pic>
        <p:nvPicPr>
          <p:cNvPr id="3" name="Graphic 2" descr="Blueprint">
            <a:extLst>
              <a:ext uri="{FF2B5EF4-FFF2-40B4-BE49-F238E27FC236}">
                <a16:creationId xmlns:a16="http://schemas.microsoft.com/office/drawing/2014/main" id="{1497DB0C-C150-4DEC-9324-85B6296D62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804" y="1933190"/>
            <a:ext cx="1103396" cy="1103396"/>
          </a:xfrm>
          <a:prstGeom prst="rect">
            <a:avLst/>
          </a:prstGeom>
        </p:spPr>
      </p:pic>
    </p:spTree>
    <p:extLst>
      <p:ext uri="{BB962C8B-B14F-4D97-AF65-F5344CB8AC3E}">
        <p14:creationId xmlns:p14="http://schemas.microsoft.com/office/powerpoint/2010/main" val="280913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4979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Structure</a:t>
            </a:r>
          </a:p>
          <a:p>
            <a:pPr lvl="0"/>
            <a:endParaRPr lang="en-US" sz="2400" dirty="0">
              <a:solidFill>
                <a:schemeClr val="tx1"/>
              </a:solidFill>
            </a:endParaRPr>
          </a:p>
          <a:p>
            <a:pPr lvl="0"/>
            <a:r>
              <a:rPr lang="en-US" sz="2400" dirty="0">
                <a:solidFill>
                  <a:schemeClr val="tx1"/>
                </a:solidFill>
              </a:rPr>
              <a:t>The structure element in the McKinsey 7S framework refers to your classic organizational structure or chain of command. These are also known as authority relationships.</a:t>
            </a:r>
          </a:p>
          <a:p>
            <a:pPr lvl="0"/>
            <a:endParaRPr lang="en-US" sz="2400" dirty="0">
              <a:solidFill>
                <a:schemeClr val="tx1"/>
              </a:solidFill>
            </a:endParaRPr>
          </a:p>
          <a:p>
            <a:pPr lvl="0"/>
            <a:r>
              <a:rPr lang="en-US" sz="2400" dirty="0">
                <a:solidFill>
                  <a:schemeClr val="tx1"/>
                </a:solidFill>
              </a:rPr>
              <a:t>Who needs to sign off on a change communication? Who should you alert if your timeline is changing? </a:t>
            </a:r>
          </a:p>
          <a:p>
            <a:pPr lvl="0"/>
            <a:endParaRPr lang="en-US" sz="2400" dirty="0">
              <a:solidFill>
                <a:schemeClr val="tx1"/>
              </a:solidFill>
            </a:endParaRPr>
          </a:p>
          <a:p>
            <a:pPr lvl="0"/>
            <a:r>
              <a:rPr lang="en-US" sz="2400" dirty="0">
                <a:solidFill>
                  <a:schemeClr val="tx1"/>
                </a:solidFill>
              </a:rPr>
              <a:t>If your organization’s structure is complex, the answer to those questions might not be clear to employees managing a change.</a:t>
            </a:r>
          </a:p>
          <a:p>
            <a:pPr lvl="0"/>
            <a:r>
              <a:rPr lang="en-US" sz="2400" dirty="0">
                <a:solidFill>
                  <a:schemeClr val="tx1"/>
                </a:solidFill>
              </a:rPr>
              <a:t> </a:t>
            </a:r>
          </a:p>
          <a:p>
            <a:pPr lvl="0"/>
            <a:endParaRPr lang="en-US" sz="2400" dirty="0">
              <a:solidFill>
                <a:schemeClr val="tx1"/>
              </a:solidFill>
            </a:endParaRP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1949845" cy="2031325"/>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Structure</a:t>
            </a:r>
          </a:p>
          <a:p>
            <a:pPr marL="285750" indent="-285750">
              <a:buFont typeface="Arial" panose="020B0604020202020204" pitchFamily="34" charset="0"/>
              <a:buChar char="•"/>
            </a:pPr>
            <a:endParaRPr lang="en-US" sz="1600" dirty="0">
              <a:solidFill>
                <a:srgbClr val="FF6600"/>
              </a:solidFill>
              <a:latin typeface="Biome" panose="020B0502040204020203" pitchFamily="34" charset="0"/>
              <a:cs typeface="Biome" panose="020B0502040204020203" pitchFamily="34" charset="0"/>
            </a:endParaRP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Reduce complexity</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Define authority relationships</a:t>
            </a:r>
          </a:p>
          <a:p>
            <a:pPr marL="285750" indent="-285750">
              <a:buFont typeface="Arial" panose="020B0604020202020204" pitchFamily="34" charset="0"/>
              <a:buChar char="•"/>
            </a:pPr>
            <a:endParaRPr lang="en-US" sz="1400" dirty="0">
              <a:solidFill>
                <a:srgbClr val="FF6600"/>
              </a:solidFill>
              <a:latin typeface="Biome" panose="020B0502040204020203" pitchFamily="34" charset="0"/>
              <a:cs typeface="Biome" panose="020B0502040204020203" pitchFamily="34" charset="0"/>
            </a:endParaRPr>
          </a:p>
        </p:txBody>
      </p:sp>
      <p:pic>
        <p:nvPicPr>
          <p:cNvPr id="3" name="Graphic 2" descr="Management">
            <a:extLst>
              <a:ext uri="{FF2B5EF4-FFF2-40B4-BE49-F238E27FC236}">
                <a16:creationId xmlns:a16="http://schemas.microsoft.com/office/drawing/2014/main" id="{FCC10D7B-6FC3-40CF-8659-3EA8CA4787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929" y="1746509"/>
            <a:ext cx="1214157" cy="1214157"/>
          </a:xfrm>
          <a:prstGeom prst="rect">
            <a:avLst/>
          </a:prstGeom>
        </p:spPr>
      </p:pic>
    </p:spTree>
    <p:extLst>
      <p:ext uri="{BB962C8B-B14F-4D97-AF65-F5344CB8AC3E}">
        <p14:creationId xmlns:p14="http://schemas.microsoft.com/office/powerpoint/2010/main" val="402256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6457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Style</a:t>
            </a:r>
          </a:p>
          <a:p>
            <a:pPr lvl="0"/>
            <a:endParaRPr lang="en-US" sz="2400" dirty="0">
              <a:solidFill>
                <a:schemeClr val="tx1"/>
              </a:solidFill>
            </a:endParaRPr>
          </a:p>
          <a:p>
            <a:pPr lvl="0"/>
            <a:r>
              <a:rPr lang="en-US" sz="2400" dirty="0">
                <a:solidFill>
                  <a:schemeClr val="tx1"/>
                </a:solidFill>
              </a:rPr>
              <a:t>Style is related to culture but is more about a personal managerial style or the culture a certain department might operate under. For example, some departments may be more open to outside ideas than others.</a:t>
            </a:r>
          </a:p>
          <a:p>
            <a:pPr lvl="0"/>
            <a:endParaRPr lang="en-US" sz="2400" dirty="0">
              <a:solidFill>
                <a:schemeClr val="tx1"/>
              </a:solidFill>
            </a:endParaRPr>
          </a:p>
          <a:p>
            <a:pPr lvl="0"/>
            <a:r>
              <a:rPr lang="en-US" sz="2400" dirty="0">
                <a:solidFill>
                  <a:schemeClr val="tx1"/>
                </a:solidFill>
              </a:rPr>
              <a:t>Style is one of the more difficult areas of the McKinsey 7S analysis to get on top of, because it’s very personal, and changing people’s managerial styles requires helping them become more self-aware.</a:t>
            </a:r>
          </a:p>
          <a:p>
            <a:pPr lvl="0"/>
            <a:endParaRPr lang="en-US" sz="2400" dirty="0">
              <a:solidFill>
                <a:schemeClr val="tx1"/>
              </a:solidFill>
            </a:endParaRPr>
          </a:p>
          <a:p>
            <a:pPr lvl="0"/>
            <a:r>
              <a:rPr lang="en-US" sz="2400" dirty="0">
                <a:solidFill>
                  <a:schemeClr val="tx1"/>
                </a:solidFill>
              </a:rPr>
              <a:t>This is where you will run into: “But that’s the way we do it around here” and similar types of attitudes that are resistant to change.</a:t>
            </a:r>
          </a:p>
          <a:p>
            <a:pPr lvl="0"/>
            <a:endParaRPr lang="en-US" sz="2400" dirty="0">
              <a:solidFill>
                <a:schemeClr val="tx1"/>
              </a:solidFill>
            </a:endParaRPr>
          </a:p>
          <a:p>
            <a:pPr lvl="0"/>
            <a:r>
              <a:rPr lang="en-US" sz="2400" dirty="0">
                <a:solidFill>
                  <a:schemeClr val="tx1"/>
                </a:solidFill>
              </a:rPr>
              <a:t>Having a </a:t>
            </a:r>
            <a:r>
              <a:rPr lang="en-US" sz="2400" dirty="0">
                <a:solidFill>
                  <a:schemeClr val="tx1"/>
                </a:solidFill>
                <a:hlinkClick r:id="rId3"/>
              </a:rPr>
              <a:t>resistance management strategy </a:t>
            </a:r>
            <a:r>
              <a:rPr lang="en-US" sz="2400" dirty="0">
                <a:solidFill>
                  <a:schemeClr val="tx1"/>
                </a:solidFill>
              </a:rPr>
              <a:t>can help you bring this factor into balance with the others.</a:t>
            </a:r>
          </a:p>
          <a:p>
            <a:pPr lvl="0"/>
            <a:endParaRPr lang="en-US" sz="2400" dirty="0">
              <a:solidFill>
                <a:schemeClr val="tx1"/>
              </a:solidFill>
            </a:endParaRP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1949845" cy="2308324"/>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Style</a:t>
            </a:r>
          </a:p>
          <a:p>
            <a:pPr marL="285750" indent="-285750">
              <a:buFont typeface="Arial" panose="020B0604020202020204" pitchFamily="34" charset="0"/>
              <a:buChar char="•"/>
            </a:pPr>
            <a:endParaRPr lang="en-US" sz="1600" dirty="0">
              <a:solidFill>
                <a:srgbClr val="FF6600"/>
              </a:solidFill>
              <a:latin typeface="Biome" panose="020B0502040204020203" pitchFamily="34" charset="0"/>
              <a:cs typeface="Biome" panose="020B0502040204020203" pitchFamily="34" charset="0"/>
            </a:endParaRP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Personal</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Impacts staff</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Can cause resistance</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Can encourage support</a:t>
            </a:r>
            <a:endParaRPr lang="en-US" sz="1400" dirty="0">
              <a:solidFill>
                <a:srgbClr val="FF6600"/>
              </a:solidFill>
              <a:latin typeface="Biome" panose="020B0502040204020203" pitchFamily="34" charset="0"/>
              <a:cs typeface="Biome" panose="020B0502040204020203" pitchFamily="34" charset="0"/>
            </a:endParaRPr>
          </a:p>
        </p:txBody>
      </p:sp>
      <p:pic>
        <p:nvPicPr>
          <p:cNvPr id="3" name="Graphic 2" descr="Boardroom">
            <a:extLst>
              <a:ext uri="{FF2B5EF4-FFF2-40B4-BE49-F238E27FC236}">
                <a16:creationId xmlns:a16="http://schemas.microsoft.com/office/drawing/2014/main" id="{4273069C-F6C2-4374-B254-17C3CBBA9F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179" y="1722166"/>
            <a:ext cx="1159890" cy="1159890"/>
          </a:xfrm>
          <a:prstGeom prst="rect">
            <a:avLst/>
          </a:prstGeom>
        </p:spPr>
      </p:pic>
    </p:spTree>
    <p:extLst>
      <p:ext uri="{BB962C8B-B14F-4D97-AF65-F5344CB8AC3E}">
        <p14:creationId xmlns:p14="http://schemas.microsoft.com/office/powerpoint/2010/main" val="25911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71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Systems</a:t>
            </a:r>
          </a:p>
          <a:p>
            <a:pPr lvl="0"/>
            <a:endParaRPr lang="en-US" sz="2400" dirty="0">
              <a:solidFill>
                <a:schemeClr val="tx1"/>
              </a:solidFill>
            </a:endParaRPr>
          </a:p>
          <a:p>
            <a:pPr lvl="0"/>
            <a:r>
              <a:rPr lang="en-US" sz="2400" dirty="0">
                <a:solidFill>
                  <a:schemeClr val="tx1"/>
                </a:solidFill>
              </a:rPr>
              <a:t>Systems refers both to the physical systems your team works with and the processes and workflows you have in place. What happens within your IT infrastructure after an order is placed at your company or how your HR department handles time-off requests are both systems.</a:t>
            </a:r>
          </a:p>
          <a:p>
            <a:pPr lvl="0"/>
            <a:endParaRPr lang="en-US" sz="2400" dirty="0">
              <a:solidFill>
                <a:schemeClr val="tx1"/>
              </a:solidFill>
            </a:endParaRPr>
          </a:p>
          <a:p>
            <a:pPr lvl="0"/>
            <a:r>
              <a:rPr lang="en-US" sz="2400" dirty="0">
                <a:solidFill>
                  <a:schemeClr val="tx1"/>
                </a:solidFill>
              </a:rPr>
              <a:t>You can think of the systems element of McKinsey’s 7S framework in strategic management as “how work gets done.” </a:t>
            </a:r>
          </a:p>
          <a:p>
            <a:pPr lvl="0"/>
            <a:endParaRPr lang="en-US" sz="2400" dirty="0">
              <a:solidFill>
                <a:schemeClr val="tx1"/>
              </a:solidFill>
            </a:endParaRPr>
          </a:p>
          <a:p>
            <a:pPr lvl="0"/>
            <a:r>
              <a:rPr lang="en-US" sz="2400" dirty="0">
                <a:solidFill>
                  <a:schemeClr val="tx1"/>
                </a:solidFill>
              </a:rPr>
              <a:t>When planning a change, you’ll want to ensure systems, including technology and processes, are aligned with the other six factors to drive efficiency and productivity.</a:t>
            </a:r>
          </a:p>
          <a:p>
            <a:pPr lvl="0"/>
            <a:endParaRPr lang="en-US" sz="2400" dirty="0">
              <a:solidFill>
                <a:schemeClr val="tx1"/>
              </a:solidFill>
            </a:endParaRP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1949845" cy="2062103"/>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Systems</a:t>
            </a:r>
          </a:p>
          <a:p>
            <a:pPr marL="285750" indent="-285750">
              <a:buFont typeface="Arial" panose="020B0604020202020204" pitchFamily="34" charset="0"/>
              <a:buChar char="•"/>
            </a:pPr>
            <a:endParaRPr lang="en-US" sz="1600" dirty="0">
              <a:solidFill>
                <a:srgbClr val="FF6600"/>
              </a:solidFill>
              <a:latin typeface="Biome" panose="020B0502040204020203" pitchFamily="34" charset="0"/>
              <a:cs typeface="Biome" panose="020B0502040204020203" pitchFamily="34" charset="0"/>
            </a:endParaRP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“How work gets done”</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Physical systems</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Workflows</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Processes</a:t>
            </a:r>
            <a:endParaRPr lang="en-US" sz="1400" dirty="0">
              <a:solidFill>
                <a:srgbClr val="FF6600"/>
              </a:solidFill>
              <a:latin typeface="Biome" panose="020B0502040204020203" pitchFamily="34" charset="0"/>
              <a:cs typeface="Biome" panose="020B0502040204020203" pitchFamily="34" charset="0"/>
            </a:endParaRPr>
          </a:p>
        </p:txBody>
      </p:sp>
      <p:pic>
        <p:nvPicPr>
          <p:cNvPr id="3" name="Graphic 2" descr="Workflow">
            <a:extLst>
              <a:ext uri="{FF2B5EF4-FFF2-40B4-BE49-F238E27FC236}">
                <a16:creationId xmlns:a16="http://schemas.microsoft.com/office/drawing/2014/main" id="{9FEFB128-DB42-4D86-A583-44709D7344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840" y="1752971"/>
            <a:ext cx="1208568" cy="1208568"/>
          </a:xfrm>
          <a:prstGeom prst="rect">
            <a:avLst/>
          </a:prstGeom>
        </p:spPr>
      </p:pic>
    </p:spTree>
    <p:extLst>
      <p:ext uri="{BB962C8B-B14F-4D97-AF65-F5344CB8AC3E}">
        <p14:creationId xmlns:p14="http://schemas.microsoft.com/office/powerpoint/2010/main" val="164565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D3737E0-D43A-482F-BC7E-85FBE779B305}"/>
              </a:ext>
            </a:extLst>
          </p:cNvPr>
          <p:cNvSpPr/>
          <p:nvPr/>
        </p:nvSpPr>
        <p:spPr>
          <a:xfrm>
            <a:off x="6617740" y="802955"/>
            <a:ext cx="4766330" cy="1454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ctr" anchorCtr="0" forceAA="0" compatLnSpc="1">
            <a:prstTxWarp prst="textNoShape">
              <a:avLst/>
            </a:prstTxWarp>
            <a:normAutofit lnSpcReduction="10000"/>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nSpc>
                <a:spcPct val="90000"/>
              </a:lnSpc>
              <a:spcBef>
                <a:spcPct val="0"/>
              </a:spcBef>
              <a:spcAft>
                <a:spcPts val="600"/>
              </a:spcAft>
            </a:pPr>
            <a:r>
              <a:rPr lang="en-US" sz="3600" b="1" kern="1200" dirty="0">
                <a:solidFill>
                  <a:schemeClr val="bg1"/>
                </a:solidFill>
                <a:latin typeface="+mj-lt"/>
                <a:ea typeface="+mj-ea"/>
                <a:cs typeface="+mj-cs"/>
              </a:rPr>
              <a:t>Using McKinsey’s 7S Model for Change Management</a:t>
            </a:r>
          </a:p>
        </p:txBody>
      </p:sp>
      <p:sp>
        <p:nvSpPr>
          <p:cNvPr id="21"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3CDD3070-C97D-4678-BB2F-C853B249E53A}"/>
              </a:ext>
            </a:extLst>
          </p:cNvPr>
          <p:cNvSpPr/>
          <p:nvPr/>
        </p:nvSpPr>
        <p:spPr>
          <a:xfrm>
            <a:off x="6621072" y="2421683"/>
            <a:ext cx="4765949" cy="335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t"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r>
              <a:rPr lang="en-US" sz="2400" dirty="0"/>
              <a:t>Because of the nature of the McKinsey 7S framework, it can be difficult to know where to start or how to use this model in a sequence needed for change management or company improvement. However, it can still be helpful for gauging balance during change projects.</a:t>
            </a:r>
          </a:p>
        </p:txBody>
      </p:sp>
      <p:sp>
        <p:nvSpPr>
          <p:cNvPr id="11" name="Rectangle 10">
            <a:extLst>
              <a:ext uri="{FF2B5EF4-FFF2-40B4-BE49-F238E27FC236}">
                <a16:creationId xmlns:a16="http://schemas.microsoft.com/office/drawing/2014/main" id="{58437D7E-0A76-435D-BFF8-A5BF390F22BE}"/>
              </a:ext>
            </a:extLst>
          </p:cNvPr>
          <p:cNvSpPr/>
          <p:nvPr/>
        </p:nvSpPr>
        <p:spPr>
          <a:xfrm>
            <a:off x="4598436" y="5018076"/>
            <a:ext cx="2995127" cy="36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bg1"/>
                </a:solidFill>
                <a:latin typeface="Castellar" panose="020A0402060406010301" pitchFamily="18" charset="0"/>
              </a:rPr>
              <a:t>Tool</a:t>
            </a:r>
            <a:endParaRPr lang="en-US" b="1">
              <a:solidFill>
                <a:schemeClr val="bg1"/>
              </a:solidFill>
              <a:latin typeface="Castellar" panose="020A0402060406010301" pitchFamily="18" charset="0"/>
            </a:endParaRPr>
          </a:p>
        </p:txBody>
      </p:sp>
      <p:pic>
        <p:nvPicPr>
          <p:cNvPr id="3" name="Picture 2" descr="A picture containing game&#10;&#10;Description automatically generated">
            <a:extLst>
              <a:ext uri="{FF2B5EF4-FFF2-40B4-BE49-F238E27FC236}">
                <a16:creationId xmlns:a16="http://schemas.microsoft.com/office/drawing/2014/main" id="{12953E20-62FD-4B0B-BAA8-7C9FE22AC7A1}"/>
              </a:ext>
            </a:extLst>
          </p:cNvPr>
          <p:cNvPicPr>
            <a:picLocks noChangeAspect="1"/>
          </p:cNvPicPr>
          <p:nvPr/>
        </p:nvPicPr>
        <p:blipFill rotWithShape="1">
          <a:blip r:embed="rId3">
            <a:extLst>
              <a:ext uri="{28A0092B-C50C-407E-A947-70E740481C1C}">
                <a14:useLocalDpi xmlns:a14="http://schemas.microsoft.com/office/drawing/2010/main" val="0"/>
              </a:ext>
            </a:extLst>
          </a:blip>
          <a:srcRect l="7280" t="7525" r="8398" b="8733"/>
          <a:stretch/>
        </p:blipFill>
        <p:spPr>
          <a:xfrm>
            <a:off x="131724" y="1544419"/>
            <a:ext cx="4333621" cy="4732422"/>
          </a:xfrm>
          <a:prstGeom prst="rect">
            <a:avLst/>
          </a:prstGeom>
        </p:spPr>
      </p:pic>
      <p:grpSp>
        <p:nvGrpSpPr>
          <p:cNvPr id="20" name="Group 19">
            <a:extLst>
              <a:ext uri="{FF2B5EF4-FFF2-40B4-BE49-F238E27FC236}">
                <a16:creationId xmlns:a16="http://schemas.microsoft.com/office/drawing/2014/main" id="{5ED4081D-F41E-4558-9203-F35808E5C9CE}"/>
              </a:ext>
            </a:extLst>
          </p:cNvPr>
          <p:cNvGrpSpPr/>
          <p:nvPr/>
        </p:nvGrpSpPr>
        <p:grpSpPr>
          <a:xfrm>
            <a:off x="10260548" y="6098784"/>
            <a:ext cx="1719359" cy="759216"/>
            <a:chOff x="109560" y="-21674"/>
            <a:chExt cx="1767709" cy="1021081"/>
          </a:xfrm>
        </p:grpSpPr>
        <p:sp>
          <p:nvSpPr>
            <p:cNvPr id="22" name="Speech Bubble: Rectangle 21">
              <a:extLst>
                <a:ext uri="{FF2B5EF4-FFF2-40B4-BE49-F238E27FC236}">
                  <a16:creationId xmlns:a16="http://schemas.microsoft.com/office/drawing/2014/main" id="{7E000614-E835-4E0E-BB10-CB4F70AFCD0C}"/>
                </a:ext>
              </a:extLst>
            </p:cNvPr>
            <p:cNvSpPr/>
            <p:nvPr/>
          </p:nvSpPr>
          <p:spPr>
            <a:xfrm>
              <a:off x="109560" y="-21674"/>
              <a:ext cx="1767709" cy="1021081"/>
            </a:xfrm>
            <a:prstGeom prst="wedgeRectCallout">
              <a:avLst>
                <a:gd name="adj1" fmla="val -18721"/>
                <a:gd name="adj2" fmla="val -486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600"/>
                </a:spcAft>
              </a:pPr>
              <a:r>
                <a:rPr lang="en-US" sz="4000" dirty="0">
                  <a:solidFill>
                    <a:schemeClr val="tx1"/>
                  </a:solidFill>
                  <a:latin typeface="Algerian" panose="04020705040A02060702" pitchFamily="82" charset="0"/>
                </a:rPr>
                <a:t>AGS</a:t>
              </a:r>
            </a:p>
          </p:txBody>
        </p:sp>
        <p:grpSp>
          <p:nvGrpSpPr>
            <p:cNvPr id="23" name="Group 22">
              <a:extLst>
                <a:ext uri="{FF2B5EF4-FFF2-40B4-BE49-F238E27FC236}">
                  <a16:creationId xmlns:a16="http://schemas.microsoft.com/office/drawing/2014/main" id="{509EA6EB-1EB6-4F5F-9810-8E1A20220A85}"/>
                </a:ext>
              </a:extLst>
            </p:cNvPr>
            <p:cNvGrpSpPr/>
            <p:nvPr/>
          </p:nvGrpSpPr>
          <p:grpSpPr>
            <a:xfrm>
              <a:off x="1323041" y="213362"/>
              <a:ext cx="376225" cy="472439"/>
              <a:chOff x="1323035" y="213362"/>
              <a:chExt cx="345119" cy="638865"/>
            </a:xfrm>
          </p:grpSpPr>
          <p:sp>
            <p:nvSpPr>
              <p:cNvPr id="24" name="Oval 23">
                <a:extLst>
                  <a:ext uri="{FF2B5EF4-FFF2-40B4-BE49-F238E27FC236}">
                    <a16:creationId xmlns:a16="http://schemas.microsoft.com/office/drawing/2014/main" id="{06DF4DAF-462A-4415-8944-61FA4F40C2A9}"/>
                  </a:ext>
                </a:extLst>
              </p:cNvPr>
              <p:cNvSpPr/>
              <p:nvPr/>
            </p:nvSpPr>
            <p:spPr>
              <a:xfrm>
                <a:off x="1388949" y="406539"/>
                <a:ext cx="169700" cy="198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5" name="Oval 24">
                <a:extLst>
                  <a:ext uri="{FF2B5EF4-FFF2-40B4-BE49-F238E27FC236}">
                    <a16:creationId xmlns:a16="http://schemas.microsoft.com/office/drawing/2014/main" id="{1DC450CD-C085-4749-9005-6B0FC3EB3911}"/>
                  </a:ext>
                </a:extLst>
              </p:cNvPr>
              <p:cNvSpPr/>
              <p:nvPr/>
            </p:nvSpPr>
            <p:spPr>
              <a:xfrm>
                <a:off x="1441887" y="213362"/>
                <a:ext cx="226267" cy="2152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6" name="Oval 25">
                <a:extLst>
                  <a:ext uri="{FF2B5EF4-FFF2-40B4-BE49-F238E27FC236}">
                    <a16:creationId xmlns:a16="http://schemas.microsoft.com/office/drawing/2014/main" id="{D40FECF0-8E46-473D-BFB6-6636AA85AB16}"/>
                  </a:ext>
                </a:extLst>
              </p:cNvPr>
              <p:cNvSpPr/>
              <p:nvPr/>
            </p:nvSpPr>
            <p:spPr>
              <a:xfrm>
                <a:off x="1341810" y="585918"/>
                <a:ext cx="141417" cy="1655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7" name="Oval 26">
                <a:extLst>
                  <a:ext uri="{FF2B5EF4-FFF2-40B4-BE49-F238E27FC236}">
                    <a16:creationId xmlns:a16="http://schemas.microsoft.com/office/drawing/2014/main" id="{1EC54A44-A1AF-482D-9202-75C5FE725E54}"/>
                  </a:ext>
                </a:extLst>
              </p:cNvPr>
              <p:cNvSpPr/>
              <p:nvPr/>
            </p:nvSpPr>
            <p:spPr>
              <a:xfrm>
                <a:off x="1323035" y="769437"/>
                <a:ext cx="70708" cy="82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grpSp>
      </p:grpSp>
    </p:spTree>
    <p:extLst>
      <p:ext uri="{BB962C8B-B14F-4D97-AF65-F5344CB8AC3E}">
        <p14:creationId xmlns:p14="http://schemas.microsoft.com/office/powerpoint/2010/main" val="35035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71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Steps for Using McKinsey 7S in Change Projects</a:t>
            </a:r>
          </a:p>
          <a:p>
            <a:pPr lvl="0"/>
            <a:endParaRPr lang="en-US" sz="2400" dirty="0">
              <a:solidFill>
                <a:schemeClr val="tx1"/>
              </a:solidFill>
            </a:endParaRPr>
          </a:p>
          <a:p>
            <a:pPr marL="457200" lvl="0" indent="-457200">
              <a:buFont typeface="+mj-lt"/>
              <a:buAutoNum type="arabicPeriod"/>
            </a:pPr>
            <a:r>
              <a:rPr lang="en-US" sz="2400" dirty="0">
                <a:solidFill>
                  <a:schemeClr val="tx1"/>
                </a:solidFill>
              </a:rPr>
              <a:t>Do an impact assessment to see how each of the seven factors in the McKinsey 7S model would be impacted by the change. </a:t>
            </a:r>
          </a:p>
          <a:p>
            <a:pPr marL="457200" lvl="0" indent="-457200">
              <a:buFont typeface="+mj-lt"/>
              <a:buAutoNum type="arabicPeriod"/>
            </a:pPr>
            <a:endParaRPr lang="en-US" sz="2400" dirty="0">
              <a:solidFill>
                <a:schemeClr val="tx1"/>
              </a:solidFill>
            </a:endParaRPr>
          </a:p>
          <a:p>
            <a:pPr marL="457200" lvl="0" indent="-457200">
              <a:buFont typeface="+mj-lt"/>
              <a:buAutoNum type="arabicPeriod"/>
            </a:pPr>
            <a:r>
              <a:rPr lang="en-US" sz="2400" dirty="0">
                <a:solidFill>
                  <a:schemeClr val="tx1"/>
                </a:solidFill>
              </a:rPr>
              <a:t>Create your change plan to address those impacts and with a goal to maintain balance.</a:t>
            </a:r>
          </a:p>
          <a:p>
            <a:pPr marL="457200" lvl="0" indent="-457200">
              <a:buFont typeface="+mj-lt"/>
              <a:buAutoNum type="arabicPeriod"/>
            </a:pPr>
            <a:endParaRPr lang="en-US" sz="2400" dirty="0">
              <a:solidFill>
                <a:schemeClr val="tx1"/>
              </a:solidFill>
            </a:endParaRPr>
          </a:p>
          <a:p>
            <a:pPr marL="457200" lvl="0" indent="-457200">
              <a:buFont typeface="+mj-lt"/>
              <a:buAutoNum type="arabicPeriod"/>
            </a:pPr>
            <a:r>
              <a:rPr lang="en-US" sz="2400" dirty="0">
                <a:solidFill>
                  <a:schemeClr val="tx1"/>
                </a:solidFill>
              </a:rPr>
              <a:t>Throughout your change project, check each of the seven factors to ensure each is being brought into a “post change” harmony, adjust strategy as needed.</a:t>
            </a:r>
          </a:p>
          <a:p>
            <a:pPr marL="457200" lvl="0" indent="-457200">
              <a:buFont typeface="+mj-lt"/>
              <a:buAutoNum type="arabicPeriod"/>
            </a:pPr>
            <a:endParaRPr lang="en-US" sz="2400" dirty="0">
              <a:solidFill>
                <a:schemeClr val="tx1"/>
              </a:solidFill>
            </a:endParaRPr>
          </a:p>
          <a:p>
            <a:pPr marL="457200" lvl="0" indent="-457200">
              <a:buFont typeface="+mj-lt"/>
              <a:buAutoNum type="arabicPeriod"/>
            </a:pPr>
            <a:r>
              <a:rPr lang="en-US" sz="2400" dirty="0">
                <a:solidFill>
                  <a:schemeClr val="tx1"/>
                </a:solidFill>
              </a:rPr>
              <a:t>Once your change project is complete, review each of the McKinsey 7S factors to ensure they’re in balance.</a:t>
            </a:r>
          </a:p>
          <a:p>
            <a:pPr lvl="0"/>
            <a:endParaRPr lang="en-US" sz="2400" dirty="0">
              <a:solidFill>
                <a:schemeClr val="tx1"/>
              </a:solidFill>
            </a:endParaRP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1949845" cy="1815882"/>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Balance</a:t>
            </a:r>
          </a:p>
          <a:p>
            <a:endParaRPr lang="en-US" sz="1600" dirty="0">
              <a:solidFill>
                <a:srgbClr val="FF6600"/>
              </a:solidFill>
              <a:latin typeface="Biome" panose="020B0502040204020203" pitchFamily="34" charset="0"/>
              <a:cs typeface="Biome" panose="020B0502040204020203" pitchFamily="34" charset="0"/>
            </a:endParaRPr>
          </a:p>
          <a:p>
            <a:r>
              <a:rPr lang="en-US" sz="1600" dirty="0">
                <a:solidFill>
                  <a:srgbClr val="FF6600"/>
                </a:solidFill>
                <a:latin typeface="Biome" panose="020B0502040204020203" pitchFamily="34" charset="0"/>
                <a:cs typeface="Biome" panose="020B0502040204020203" pitchFamily="34" charset="0"/>
              </a:rPr>
              <a:t>The purpose of the McKinsey model is to keep all 7 factors in balance.</a:t>
            </a:r>
            <a:endParaRPr lang="en-US" sz="1400" dirty="0">
              <a:solidFill>
                <a:srgbClr val="FF6600"/>
              </a:solidFill>
              <a:latin typeface="Biome" panose="020B0502040204020203" pitchFamily="34" charset="0"/>
              <a:cs typeface="Biome" panose="020B0502040204020203" pitchFamily="34" charset="0"/>
            </a:endParaRPr>
          </a:p>
        </p:txBody>
      </p:sp>
      <p:pic>
        <p:nvPicPr>
          <p:cNvPr id="8" name="Graphic 7" descr="Scales of justice">
            <a:extLst>
              <a:ext uri="{FF2B5EF4-FFF2-40B4-BE49-F238E27FC236}">
                <a16:creationId xmlns:a16="http://schemas.microsoft.com/office/drawing/2014/main" id="{19083C95-CCC3-479A-9808-19DF0B1C49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840" y="1880604"/>
            <a:ext cx="1208567" cy="1208567"/>
          </a:xfrm>
          <a:prstGeom prst="rect">
            <a:avLst/>
          </a:prstGeom>
        </p:spPr>
      </p:pic>
    </p:spTree>
    <p:extLst>
      <p:ext uri="{BB962C8B-B14F-4D97-AF65-F5344CB8AC3E}">
        <p14:creationId xmlns:p14="http://schemas.microsoft.com/office/powerpoint/2010/main" val="63837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1949845" cy="1815882"/>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Example</a:t>
            </a:r>
          </a:p>
          <a:p>
            <a:pPr algn="ctr"/>
            <a:r>
              <a:rPr lang="en-US" sz="1600" b="1" dirty="0">
                <a:solidFill>
                  <a:srgbClr val="FF6600"/>
                </a:solidFill>
                <a:latin typeface="Biome" panose="020B0502040204020203" pitchFamily="34" charset="0"/>
                <a:cs typeface="Biome" panose="020B0502040204020203" pitchFamily="34" charset="0"/>
              </a:rPr>
              <a:t>Project</a:t>
            </a:r>
          </a:p>
          <a:p>
            <a:endParaRPr lang="en-US" sz="1600" dirty="0">
              <a:solidFill>
                <a:srgbClr val="FF6600"/>
              </a:solidFill>
              <a:latin typeface="Biome" panose="020B0502040204020203" pitchFamily="34" charset="0"/>
              <a:cs typeface="Biome" panose="020B0502040204020203" pitchFamily="34" charset="0"/>
            </a:endParaRPr>
          </a:p>
          <a:p>
            <a:r>
              <a:rPr lang="en-US" sz="1600" dirty="0">
                <a:solidFill>
                  <a:srgbClr val="FF6600"/>
                </a:solidFill>
                <a:latin typeface="Biome" panose="020B0502040204020203" pitchFamily="34" charset="0"/>
                <a:cs typeface="Biome" panose="020B0502040204020203" pitchFamily="34" charset="0"/>
              </a:rPr>
              <a:t>Moving from a fully onsite staff to 50% remote working staff</a:t>
            </a:r>
            <a:endParaRPr lang="en-US" sz="1400" dirty="0">
              <a:solidFill>
                <a:srgbClr val="FF6600"/>
              </a:solidFill>
              <a:latin typeface="Biome" panose="020B0502040204020203" pitchFamily="34" charset="0"/>
              <a:cs typeface="Biome" panose="020B0502040204020203" pitchFamily="34" charset="0"/>
            </a:endParaRPr>
          </a:p>
        </p:txBody>
      </p:sp>
      <p:graphicFrame>
        <p:nvGraphicFramePr>
          <p:cNvPr id="2" name="Table 1">
            <a:extLst>
              <a:ext uri="{FF2B5EF4-FFF2-40B4-BE49-F238E27FC236}">
                <a16:creationId xmlns:a16="http://schemas.microsoft.com/office/drawing/2014/main" id="{DB86E0BA-18A1-4B11-9883-D66943091E6B}"/>
              </a:ext>
            </a:extLst>
          </p:cNvPr>
          <p:cNvGraphicFramePr>
            <a:graphicFrameLocks noGrp="1"/>
          </p:cNvGraphicFramePr>
          <p:nvPr>
            <p:extLst>
              <p:ext uri="{D42A27DB-BD31-4B8C-83A1-F6EECF244321}">
                <p14:modId xmlns:p14="http://schemas.microsoft.com/office/powerpoint/2010/main" val="3229819675"/>
              </p:ext>
            </p:extLst>
          </p:nvPr>
        </p:nvGraphicFramePr>
        <p:xfrm>
          <a:off x="2473693" y="329904"/>
          <a:ext cx="9468112" cy="6317459"/>
        </p:xfrm>
        <a:graphic>
          <a:graphicData uri="http://schemas.openxmlformats.org/drawingml/2006/table">
            <a:tbl>
              <a:tblPr firstRow="1" firstCol="1" bandRow="1">
                <a:tableStyleId>{5C22544A-7EE6-4342-B048-85BDC9FD1C3A}</a:tableStyleId>
              </a:tblPr>
              <a:tblGrid>
                <a:gridCol w="1726539">
                  <a:extLst>
                    <a:ext uri="{9D8B030D-6E8A-4147-A177-3AD203B41FA5}">
                      <a16:colId xmlns:a16="http://schemas.microsoft.com/office/drawing/2014/main" val="4177484086"/>
                    </a:ext>
                  </a:extLst>
                </a:gridCol>
                <a:gridCol w="2551833">
                  <a:extLst>
                    <a:ext uri="{9D8B030D-6E8A-4147-A177-3AD203B41FA5}">
                      <a16:colId xmlns:a16="http://schemas.microsoft.com/office/drawing/2014/main" val="363140569"/>
                    </a:ext>
                  </a:extLst>
                </a:gridCol>
                <a:gridCol w="2460697">
                  <a:extLst>
                    <a:ext uri="{9D8B030D-6E8A-4147-A177-3AD203B41FA5}">
                      <a16:colId xmlns:a16="http://schemas.microsoft.com/office/drawing/2014/main" val="3878480610"/>
                    </a:ext>
                  </a:extLst>
                </a:gridCol>
                <a:gridCol w="2729043">
                  <a:extLst>
                    <a:ext uri="{9D8B030D-6E8A-4147-A177-3AD203B41FA5}">
                      <a16:colId xmlns:a16="http://schemas.microsoft.com/office/drawing/2014/main" val="2152391693"/>
                    </a:ext>
                  </a:extLst>
                </a:gridCol>
              </a:tblGrid>
              <a:tr h="475618">
                <a:tc>
                  <a:txBody>
                    <a:bodyPr/>
                    <a:lstStyle/>
                    <a:p>
                      <a:pPr marL="0" marR="0" algn="ctr">
                        <a:lnSpc>
                          <a:spcPct val="107000"/>
                        </a:lnSpc>
                        <a:spcBef>
                          <a:spcPts val="0"/>
                        </a:spcBef>
                        <a:spcAft>
                          <a:spcPts val="0"/>
                        </a:spcAft>
                      </a:pPr>
                      <a:r>
                        <a:rPr lang="en-US" sz="1400" dirty="0">
                          <a:effectLst/>
                        </a:rPr>
                        <a:t>McKinsey 7S Factor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gn="ctr">
                        <a:lnSpc>
                          <a:spcPct val="107000"/>
                        </a:lnSpc>
                        <a:spcBef>
                          <a:spcPts val="0"/>
                        </a:spcBef>
                        <a:spcAft>
                          <a:spcPts val="0"/>
                        </a:spcAft>
                      </a:pPr>
                      <a:r>
                        <a:rPr lang="en-US" sz="1400" dirty="0">
                          <a:effectLst/>
                        </a:rPr>
                        <a:t>Current 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gn="ctr">
                        <a:lnSpc>
                          <a:spcPct val="107000"/>
                        </a:lnSpc>
                        <a:spcBef>
                          <a:spcPts val="0"/>
                        </a:spcBef>
                        <a:spcAft>
                          <a:spcPts val="0"/>
                        </a:spcAft>
                      </a:pPr>
                      <a:r>
                        <a:rPr lang="en-US" sz="1400" dirty="0">
                          <a:effectLst/>
                        </a:rPr>
                        <a:t>Desired Future 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gn="ctr">
                        <a:lnSpc>
                          <a:spcPct val="107000"/>
                        </a:lnSpc>
                        <a:spcBef>
                          <a:spcPts val="0"/>
                        </a:spcBef>
                        <a:spcAft>
                          <a:spcPts val="0"/>
                        </a:spcAft>
                      </a:pPr>
                      <a:r>
                        <a:rPr lang="en-US" sz="1400" dirty="0">
                          <a:effectLst/>
                        </a:rPr>
                        <a:t>Need to Do This to Get There or Maintain Balance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extLst>
                  <a:ext uri="{0D108BD9-81ED-4DB2-BD59-A6C34878D82A}">
                    <a16:rowId xmlns:a16="http://schemas.microsoft.com/office/drawing/2014/main" val="2773947605"/>
                  </a:ext>
                </a:extLst>
              </a:tr>
              <a:tr h="611665">
                <a:tc>
                  <a:txBody>
                    <a:bodyPr/>
                    <a:lstStyle/>
                    <a:p>
                      <a:pPr marL="0" marR="0">
                        <a:lnSpc>
                          <a:spcPct val="107000"/>
                        </a:lnSpc>
                        <a:spcBef>
                          <a:spcPts val="0"/>
                        </a:spcBef>
                        <a:spcAft>
                          <a:spcPts val="0"/>
                        </a:spcAft>
                      </a:pPr>
                      <a:r>
                        <a:rPr lang="en-US" sz="1400">
                          <a:effectLst/>
                        </a:rPr>
                        <a:t>Shared Values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Sustainability</a:t>
                      </a:r>
                    </a:p>
                    <a:p>
                      <a:pPr marL="0" marR="0">
                        <a:lnSpc>
                          <a:spcPct val="107000"/>
                        </a:lnSpc>
                        <a:spcBef>
                          <a:spcPts val="0"/>
                        </a:spcBef>
                        <a:spcAft>
                          <a:spcPts val="0"/>
                        </a:spcAft>
                      </a:pPr>
                      <a:r>
                        <a:rPr lang="en-US" sz="1200">
                          <a:effectLst/>
                        </a:rPr>
                        <a:t>Team oriented</a:t>
                      </a:r>
                    </a:p>
                    <a:p>
                      <a:pPr marL="0" marR="0">
                        <a:lnSpc>
                          <a:spcPct val="107000"/>
                        </a:lnSpc>
                        <a:spcBef>
                          <a:spcPts val="0"/>
                        </a:spcBef>
                        <a:spcAft>
                          <a:spcPts val="0"/>
                        </a:spcAft>
                      </a:pPr>
                      <a:r>
                        <a:rPr lang="en-US" sz="1200">
                          <a:effectLst/>
                        </a:rPr>
                        <a:t>Customer-Centric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Sustainability</a:t>
                      </a:r>
                    </a:p>
                    <a:p>
                      <a:pPr marL="0" marR="0">
                        <a:lnSpc>
                          <a:spcPct val="107000"/>
                        </a:lnSpc>
                        <a:spcBef>
                          <a:spcPts val="0"/>
                        </a:spcBef>
                        <a:spcAft>
                          <a:spcPts val="0"/>
                        </a:spcAft>
                      </a:pPr>
                      <a:r>
                        <a:rPr lang="en-US" sz="1200">
                          <a:effectLst/>
                        </a:rPr>
                        <a:t>Team oriented</a:t>
                      </a:r>
                    </a:p>
                    <a:p>
                      <a:pPr marL="0" marR="0">
                        <a:lnSpc>
                          <a:spcPct val="107000"/>
                        </a:lnSpc>
                        <a:spcBef>
                          <a:spcPts val="0"/>
                        </a:spcBef>
                        <a:spcAft>
                          <a:spcPts val="0"/>
                        </a:spcAft>
                      </a:pPr>
                      <a:r>
                        <a:rPr lang="en-US" sz="1200">
                          <a:effectLst/>
                        </a:rPr>
                        <a:t>Customer-Centric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dirty="0">
                          <a:effectLst/>
                        </a:rPr>
                        <a:t>Foster team connection using cloud</a:t>
                      </a:r>
                    </a:p>
                    <a:p>
                      <a:pPr marL="0" marR="0">
                        <a:lnSpc>
                          <a:spcPct val="107000"/>
                        </a:lnSpc>
                        <a:spcBef>
                          <a:spcPts val="0"/>
                        </a:spcBef>
                        <a:spcAft>
                          <a:spcPts val="0"/>
                        </a:spcAft>
                      </a:pPr>
                      <a:r>
                        <a:rPr lang="en-US" sz="1200" dirty="0">
                          <a:effectLst/>
                        </a:rPr>
                        <a:t>Ensure phone system is cloud based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extLst>
                  <a:ext uri="{0D108BD9-81ED-4DB2-BD59-A6C34878D82A}">
                    <a16:rowId xmlns:a16="http://schemas.microsoft.com/office/drawing/2014/main" val="3282232704"/>
                  </a:ext>
                </a:extLst>
              </a:tr>
              <a:tr h="958304">
                <a:tc>
                  <a:txBody>
                    <a:bodyPr/>
                    <a:lstStyle/>
                    <a:p>
                      <a:pPr marL="0" marR="0">
                        <a:lnSpc>
                          <a:spcPct val="107000"/>
                        </a:lnSpc>
                        <a:spcBef>
                          <a:spcPts val="0"/>
                        </a:spcBef>
                        <a:spcAft>
                          <a:spcPts val="0"/>
                        </a:spcAft>
                      </a:pPr>
                      <a:r>
                        <a:rPr lang="en-US" sz="1400">
                          <a:effectLst/>
                        </a:rPr>
                        <a:t>Skills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dirty="0">
                          <a:effectLst/>
                        </a:rPr>
                        <a:t>Proficient at current applications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Add proficiency in remote cloud programs</a:t>
                      </a:r>
                    </a:p>
                    <a:p>
                      <a:pPr marL="0" marR="0">
                        <a:lnSpc>
                          <a:spcPct val="107000"/>
                        </a:lnSpc>
                        <a:spcBef>
                          <a:spcPts val="0"/>
                        </a:spcBef>
                        <a:spcAft>
                          <a:spcPts val="0"/>
                        </a:spcAft>
                      </a:pPr>
                      <a:r>
                        <a:rPr lang="en-US" sz="1200">
                          <a:effectLst/>
                        </a:rPr>
                        <a:t>Add new skills for remote working protocols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Establish training plan and evaluation method for new skills needed for remote workers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extLst>
                  <a:ext uri="{0D108BD9-81ED-4DB2-BD59-A6C34878D82A}">
                    <a16:rowId xmlns:a16="http://schemas.microsoft.com/office/drawing/2014/main" val="2976226620"/>
                  </a:ext>
                </a:extLst>
              </a:tr>
              <a:tr h="636513">
                <a:tc>
                  <a:txBody>
                    <a:bodyPr/>
                    <a:lstStyle/>
                    <a:p>
                      <a:pPr marL="0" marR="0">
                        <a:lnSpc>
                          <a:spcPct val="107000"/>
                        </a:lnSpc>
                        <a:spcBef>
                          <a:spcPts val="0"/>
                        </a:spcBef>
                        <a:spcAft>
                          <a:spcPts val="0"/>
                        </a:spcAft>
                      </a:pPr>
                      <a:r>
                        <a:rPr lang="en-US" sz="1400" dirty="0">
                          <a:effectLst/>
                        </a:rPr>
                        <a:t>Staff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No one has worked remotely before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Have staff member with experience managing remote teams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dirty="0">
                          <a:effectLst/>
                        </a:rPr>
                        <a:t>Hire appropriate candidate with remote supervisory experience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extLst>
                  <a:ext uri="{0D108BD9-81ED-4DB2-BD59-A6C34878D82A}">
                    <a16:rowId xmlns:a16="http://schemas.microsoft.com/office/drawing/2014/main" val="3032127799"/>
                  </a:ext>
                </a:extLst>
              </a:tr>
              <a:tr h="921342">
                <a:tc>
                  <a:txBody>
                    <a:bodyPr/>
                    <a:lstStyle/>
                    <a:p>
                      <a:pPr marL="0" marR="0">
                        <a:lnSpc>
                          <a:spcPct val="107000"/>
                        </a:lnSpc>
                        <a:spcBef>
                          <a:spcPts val="0"/>
                        </a:spcBef>
                        <a:spcAft>
                          <a:spcPts val="0"/>
                        </a:spcAft>
                      </a:pPr>
                      <a:r>
                        <a:rPr lang="en-US" sz="1400">
                          <a:effectLst/>
                        </a:rPr>
                        <a:t>Strategy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Current strategy is to serve customers as we have for 40+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Strategy that involves serving customers “anywhere, anyplace”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Develop a plan that includes marketing and processes to enable expansion of strategy to include remote teams.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extLst>
                  <a:ext uri="{0D108BD9-81ED-4DB2-BD59-A6C34878D82A}">
                    <a16:rowId xmlns:a16="http://schemas.microsoft.com/office/drawing/2014/main" val="1616987540"/>
                  </a:ext>
                </a:extLst>
              </a:tr>
              <a:tr h="797409">
                <a:tc>
                  <a:txBody>
                    <a:bodyPr/>
                    <a:lstStyle/>
                    <a:p>
                      <a:pPr marL="0" marR="0">
                        <a:lnSpc>
                          <a:spcPct val="107000"/>
                        </a:lnSpc>
                        <a:spcBef>
                          <a:spcPts val="0"/>
                        </a:spcBef>
                        <a:spcAft>
                          <a:spcPts val="0"/>
                        </a:spcAft>
                      </a:pPr>
                      <a:r>
                        <a:rPr lang="en-US" sz="1400">
                          <a:effectLst/>
                        </a:rPr>
                        <a:t>Structure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dirty="0">
                          <a:effectLst/>
                        </a:rPr>
                        <a:t>Structure includes clear chain of command for onsite employees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dirty="0">
                          <a:effectLst/>
                        </a:rPr>
                        <a:t>Structure to be just as clear, but include chain of command for both remote and onsite employees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Review leadership/managers and come up with structure changes needed.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extLst>
                  <a:ext uri="{0D108BD9-81ED-4DB2-BD59-A6C34878D82A}">
                    <a16:rowId xmlns:a16="http://schemas.microsoft.com/office/drawing/2014/main" val="3319214840"/>
                  </a:ext>
                </a:extLst>
              </a:tr>
              <a:tr h="958304">
                <a:tc>
                  <a:txBody>
                    <a:bodyPr/>
                    <a:lstStyle/>
                    <a:p>
                      <a:pPr marL="0" marR="0">
                        <a:lnSpc>
                          <a:spcPct val="107000"/>
                        </a:lnSpc>
                        <a:spcBef>
                          <a:spcPts val="0"/>
                        </a:spcBef>
                        <a:spcAft>
                          <a:spcPts val="0"/>
                        </a:spcAft>
                      </a:pPr>
                      <a:r>
                        <a:rPr lang="en-US" sz="1400">
                          <a:effectLst/>
                        </a:rPr>
                        <a:t>Style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Managers are used to having teams in the same building.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Managers treating onsite and remote employees the same as far as job duties, importance, promotions, etc.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Leadership training needed to indoctrinate managers and systems to support real-time communication for remote teams.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extLst>
                  <a:ext uri="{0D108BD9-81ED-4DB2-BD59-A6C34878D82A}">
                    <a16:rowId xmlns:a16="http://schemas.microsoft.com/office/drawing/2014/main" val="2131955407"/>
                  </a:ext>
                </a:extLst>
              </a:tr>
              <a:tr h="958304">
                <a:tc>
                  <a:txBody>
                    <a:bodyPr/>
                    <a:lstStyle/>
                    <a:p>
                      <a:pPr marL="0" marR="0">
                        <a:lnSpc>
                          <a:spcPct val="107000"/>
                        </a:lnSpc>
                        <a:spcBef>
                          <a:spcPts val="0"/>
                        </a:spcBef>
                        <a:spcAft>
                          <a:spcPts val="0"/>
                        </a:spcAft>
                      </a:pPr>
                      <a:r>
                        <a:rPr lang="en-US" sz="1400" dirty="0">
                          <a:effectLst/>
                        </a:rPr>
                        <a:t>Systems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a:effectLst/>
                        </a:rPr>
                        <a:t>Workflows don’t currently involve remote employees, but are cloud-based; Technology supports remote teams.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dirty="0">
                          <a:effectLst/>
                        </a:rPr>
                        <a:t>Technology and workflows can be used seamlessly by onsite and remote teams.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tc>
                  <a:txBody>
                    <a:bodyPr/>
                    <a:lstStyle/>
                    <a:p>
                      <a:pPr marL="0" marR="0">
                        <a:lnSpc>
                          <a:spcPct val="107000"/>
                        </a:lnSpc>
                        <a:spcBef>
                          <a:spcPts val="0"/>
                        </a:spcBef>
                        <a:spcAft>
                          <a:spcPts val="0"/>
                        </a:spcAft>
                      </a:pPr>
                      <a:r>
                        <a:rPr lang="en-US" sz="1200" dirty="0">
                          <a:effectLst/>
                        </a:rPr>
                        <a:t>Update any workflows needed and get feedback on processes to ensure they’re sufficient to support remote teams.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2" marR="38502" marT="0" marB="0"/>
                </a:tc>
                <a:extLst>
                  <a:ext uri="{0D108BD9-81ED-4DB2-BD59-A6C34878D82A}">
                    <a16:rowId xmlns:a16="http://schemas.microsoft.com/office/drawing/2014/main" val="893245730"/>
                  </a:ext>
                </a:extLst>
              </a:tr>
            </a:tbl>
          </a:graphicData>
        </a:graphic>
      </p:graphicFrame>
      <p:pic>
        <p:nvPicPr>
          <p:cNvPr id="4" name="Graphic 3" descr="Board Of Directors">
            <a:extLst>
              <a:ext uri="{FF2B5EF4-FFF2-40B4-BE49-F238E27FC236}">
                <a16:creationId xmlns:a16="http://schemas.microsoft.com/office/drawing/2014/main" id="{81433817-5693-47D3-91FD-F9D2305715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120" y="1972520"/>
            <a:ext cx="1142008" cy="1142008"/>
          </a:xfrm>
          <a:prstGeom prst="rect">
            <a:avLst/>
          </a:prstGeom>
        </p:spPr>
      </p:pic>
    </p:spTree>
    <p:extLst>
      <p:ext uri="{BB962C8B-B14F-4D97-AF65-F5344CB8AC3E}">
        <p14:creationId xmlns:p14="http://schemas.microsoft.com/office/powerpoint/2010/main" val="370244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D3737E0-D43A-482F-BC7E-85FBE779B305}"/>
              </a:ext>
            </a:extLst>
          </p:cNvPr>
          <p:cNvSpPr/>
          <p:nvPr/>
        </p:nvSpPr>
        <p:spPr>
          <a:xfrm>
            <a:off x="6617740" y="802955"/>
            <a:ext cx="4766330" cy="1454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ctr"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nSpc>
                <a:spcPct val="90000"/>
              </a:lnSpc>
              <a:spcBef>
                <a:spcPct val="0"/>
              </a:spcBef>
              <a:spcAft>
                <a:spcPts val="600"/>
              </a:spcAft>
            </a:pPr>
            <a:r>
              <a:rPr lang="en-US" sz="3600" b="1" kern="1200" dirty="0">
                <a:solidFill>
                  <a:schemeClr val="bg1"/>
                </a:solidFill>
                <a:latin typeface="+mj-lt"/>
                <a:ea typeface="+mj-ea"/>
                <a:cs typeface="+mj-cs"/>
              </a:rPr>
              <a:t>McKinsey’s 7S Model Strengths &amp; Weaknesses</a:t>
            </a:r>
          </a:p>
        </p:txBody>
      </p:sp>
      <p:sp>
        <p:nvSpPr>
          <p:cNvPr id="21"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3CDD3070-C97D-4678-BB2F-C853B249E53A}"/>
              </a:ext>
            </a:extLst>
          </p:cNvPr>
          <p:cNvSpPr/>
          <p:nvPr/>
        </p:nvSpPr>
        <p:spPr>
          <a:xfrm>
            <a:off x="6621072" y="2421683"/>
            <a:ext cx="4765949" cy="335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t"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r>
              <a:rPr lang="en-US" sz="2400" dirty="0"/>
              <a:t>Is the McKinsey 7S model right for your change project? Some may find it flexible and holistic, while others may find it confusing and tedious.</a:t>
            </a:r>
          </a:p>
        </p:txBody>
      </p:sp>
      <p:sp>
        <p:nvSpPr>
          <p:cNvPr id="11" name="Rectangle 10">
            <a:extLst>
              <a:ext uri="{FF2B5EF4-FFF2-40B4-BE49-F238E27FC236}">
                <a16:creationId xmlns:a16="http://schemas.microsoft.com/office/drawing/2014/main" id="{58437D7E-0A76-435D-BFF8-A5BF390F22BE}"/>
              </a:ext>
            </a:extLst>
          </p:cNvPr>
          <p:cNvSpPr/>
          <p:nvPr/>
        </p:nvSpPr>
        <p:spPr>
          <a:xfrm>
            <a:off x="4598436" y="5018076"/>
            <a:ext cx="2995127" cy="36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bg1"/>
                </a:solidFill>
                <a:latin typeface="Castellar" panose="020A0402060406010301" pitchFamily="18" charset="0"/>
              </a:rPr>
              <a:t>Tool</a:t>
            </a:r>
            <a:endParaRPr lang="en-US" b="1">
              <a:solidFill>
                <a:schemeClr val="bg1"/>
              </a:solidFill>
              <a:latin typeface="Castellar" panose="020A0402060406010301" pitchFamily="18" charset="0"/>
            </a:endParaRPr>
          </a:p>
        </p:txBody>
      </p:sp>
      <p:pic>
        <p:nvPicPr>
          <p:cNvPr id="3" name="Picture 2" descr="A picture containing game&#10;&#10;Description automatically generated">
            <a:extLst>
              <a:ext uri="{FF2B5EF4-FFF2-40B4-BE49-F238E27FC236}">
                <a16:creationId xmlns:a16="http://schemas.microsoft.com/office/drawing/2014/main" id="{12953E20-62FD-4B0B-BAA8-7C9FE22AC7A1}"/>
              </a:ext>
            </a:extLst>
          </p:cNvPr>
          <p:cNvPicPr>
            <a:picLocks noChangeAspect="1"/>
          </p:cNvPicPr>
          <p:nvPr/>
        </p:nvPicPr>
        <p:blipFill rotWithShape="1">
          <a:blip r:embed="rId3">
            <a:extLst>
              <a:ext uri="{28A0092B-C50C-407E-A947-70E740481C1C}">
                <a14:useLocalDpi xmlns:a14="http://schemas.microsoft.com/office/drawing/2010/main" val="0"/>
              </a:ext>
            </a:extLst>
          </a:blip>
          <a:srcRect l="7280" t="7525" r="8398" b="8733"/>
          <a:stretch/>
        </p:blipFill>
        <p:spPr>
          <a:xfrm>
            <a:off x="131724" y="1544419"/>
            <a:ext cx="4333621" cy="4732422"/>
          </a:xfrm>
          <a:prstGeom prst="rect">
            <a:avLst/>
          </a:prstGeom>
        </p:spPr>
      </p:pic>
      <p:grpSp>
        <p:nvGrpSpPr>
          <p:cNvPr id="20" name="Group 19">
            <a:extLst>
              <a:ext uri="{FF2B5EF4-FFF2-40B4-BE49-F238E27FC236}">
                <a16:creationId xmlns:a16="http://schemas.microsoft.com/office/drawing/2014/main" id="{5ED4081D-F41E-4558-9203-F35808E5C9CE}"/>
              </a:ext>
            </a:extLst>
          </p:cNvPr>
          <p:cNvGrpSpPr/>
          <p:nvPr/>
        </p:nvGrpSpPr>
        <p:grpSpPr>
          <a:xfrm>
            <a:off x="10260548" y="6098784"/>
            <a:ext cx="1719359" cy="759216"/>
            <a:chOff x="109560" y="-21674"/>
            <a:chExt cx="1767709" cy="1021081"/>
          </a:xfrm>
        </p:grpSpPr>
        <p:sp>
          <p:nvSpPr>
            <p:cNvPr id="22" name="Speech Bubble: Rectangle 21">
              <a:extLst>
                <a:ext uri="{FF2B5EF4-FFF2-40B4-BE49-F238E27FC236}">
                  <a16:creationId xmlns:a16="http://schemas.microsoft.com/office/drawing/2014/main" id="{7E000614-E835-4E0E-BB10-CB4F70AFCD0C}"/>
                </a:ext>
              </a:extLst>
            </p:cNvPr>
            <p:cNvSpPr/>
            <p:nvPr/>
          </p:nvSpPr>
          <p:spPr>
            <a:xfrm>
              <a:off x="109560" y="-21674"/>
              <a:ext cx="1767709" cy="1021081"/>
            </a:xfrm>
            <a:prstGeom prst="wedgeRectCallout">
              <a:avLst>
                <a:gd name="adj1" fmla="val -18721"/>
                <a:gd name="adj2" fmla="val -486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600"/>
                </a:spcAft>
              </a:pPr>
              <a:r>
                <a:rPr lang="en-US" sz="4000" dirty="0">
                  <a:solidFill>
                    <a:schemeClr val="tx1"/>
                  </a:solidFill>
                  <a:latin typeface="Algerian" panose="04020705040A02060702" pitchFamily="82" charset="0"/>
                </a:rPr>
                <a:t>AGS</a:t>
              </a:r>
            </a:p>
          </p:txBody>
        </p:sp>
        <p:grpSp>
          <p:nvGrpSpPr>
            <p:cNvPr id="23" name="Group 22">
              <a:extLst>
                <a:ext uri="{FF2B5EF4-FFF2-40B4-BE49-F238E27FC236}">
                  <a16:creationId xmlns:a16="http://schemas.microsoft.com/office/drawing/2014/main" id="{509EA6EB-1EB6-4F5F-9810-8E1A20220A85}"/>
                </a:ext>
              </a:extLst>
            </p:cNvPr>
            <p:cNvGrpSpPr/>
            <p:nvPr/>
          </p:nvGrpSpPr>
          <p:grpSpPr>
            <a:xfrm>
              <a:off x="1323041" y="213362"/>
              <a:ext cx="376225" cy="472439"/>
              <a:chOff x="1323035" y="213362"/>
              <a:chExt cx="345119" cy="638865"/>
            </a:xfrm>
          </p:grpSpPr>
          <p:sp>
            <p:nvSpPr>
              <p:cNvPr id="24" name="Oval 23">
                <a:extLst>
                  <a:ext uri="{FF2B5EF4-FFF2-40B4-BE49-F238E27FC236}">
                    <a16:creationId xmlns:a16="http://schemas.microsoft.com/office/drawing/2014/main" id="{06DF4DAF-462A-4415-8944-61FA4F40C2A9}"/>
                  </a:ext>
                </a:extLst>
              </p:cNvPr>
              <p:cNvSpPr/>
              <p:nvPr/>
            </p:nvSpPr>
            <p:spPr>
              <a:xfrm>
                <a:off x="1388949" y="406539"/>
                <a:ext cx="169700" cy="198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5" name="Oval 24">
                <a:extLst>
                  <a:ext uri="{FF2B5EF4-FFF2-40B4-BE49-F238E27FC236}">
                    <a16:creationId xmlns:a16="http://schemas.microsoft.com/office/drawing/2014/main" id="{1DC450CD-C085-4749-9005-6B0FC3EB3911}"/>
                  </a:ext>
                </a:extLst>
              </p:cNvPr>
              <p:cNvSpPr/>
              <p:nvPr/>
            </p:nvSpPr>
            <p:spPr>
              <a:xfrm>
                <a:off x="1441887" y="213362"/>
                <a:ext cx="226267" cy="2152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6" name="Oval 25">
                <a:extLst>
                  <a:ext uri="{FF2B5EF4-FFF2-40B4-BE49-F238E27FC236}">
                    <a16:creationId xmlns:a16="http://schemas.microsoft.com/office/drawing/2014/main" id="{D40FECF0-8E46-473D-BFB6-6636AA85AB16}"/>
                  </a:ext>
                </a:extLst>
              </p:cNvPr>
              <p:cNvSpPr/>
              <p:nvPr/>
            </p:nvSpPr>
            <p:spPr>
              <a:xfrm>
                <a:off x="1341810" y="585918"/>
                <a:ext cx="141417" cy="1655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7" name="Oval 26">
                <a:extLst>
                  <a:ext uri="{FF2B5EF4-FFF2-40B4-BE49-F238E27FC236}">
                    <a16:creationId xmlns:a16="http://schemas.microsoft.com/office/drawing/2014/main" id="{1EC54A44-A1AF-482D-9202-75C5FE725E54}"/>
                  </a:ext>
                </a:extLst>
              </p:cNvPr>
              <p:cNvSpPr/>
              <p:nvPr/>
            </p:nvSpPr>
            <p:spPr>
              <a:xfrm>
                <a:off x="1323035" y="769437"/>
                <a:ext cx="70708" cy="82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grpSp>
      </p:grpSp>
    </p:spTree>
    <p:extLst>
      <p:ext uri="{BB962C8B-B14F-4D97-AF65-F5344CB8AC3E}">
        <p14:creationId xmlns:p14="http://schemas.microsoft.com/office/powerpoint/2010/main" val="3501369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608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McKinsey 7S Framework Advantages</a:t>
            </a:r>
          </a:p>
          <a:p>
            <a:pPr lvl="0"/>
            <a:endParaRPr lang="en-US" sz="2400" dirty="0">
              <a:solidFill>
                <a:schemeClr val="tx1"/>
              </a:solidFill>
            </a:endParaRPr>
          </a:p>
          <a:p>
            <a:pPr lvl="0"/>
            <a:r>
              <a:rPr lang="en-US" sz="2400" b="1" dirty="0">
                <a:solidFill>
                  <a:schemeClr val="tx1"/>
                </a:solidFill>
              </a:rPr>
              <a:t>It Can Be Applied Widely: </a:t>
            </a:r>
            <a:r>
              <a:rPr lang="en-US" sz="2400" dirty="0">
                <a:solidFill>
                  <a:schemeClr val="tx1"/>
                </a:solidFill>
              </a:rPr>
              <a:t>The flexibility of the 7S model McKinsey promotes is one of its biggest strengths. It can be applied whether you’re going through change or to help identify weaknesses and opportunities in your organization.</a:t>
            </a:r>
          </a:p>
          <a:p>
            <a:pPr lvl="0"/>
            <a:endParaRPr lang="en-US" sz="2400" dirty="0">
              <a:solidFill>
                <a:schemeClr val="tx1"/>
              </a:solidFill>
            </a:endParaRPr>
          </a:p>
          <a:p>
            <a:pPr lvl="0"/>
            <a:r>
              <a:rPr lang="en-US" sz="2400" b="1" dirty="0">
                <a:solidFill>
                  <a:schemeClr val="tx1"/>
                </a:solidFill>
              </a:rPr>
              <a:t>It Takes a Holistic View: </a:t>
            </a:r>
            <a:r>
              <a:rPr lang="en-US" sz="2400" dirty="0">
                <a:solidFill>
                  <a:schemeClr val="tx1"/>
                </a:solidFill>
              </a:rPr>
              <a:t>The framework by McKinsey is unique in that it focuses on harmony and balance within your organization. It helps companies to identity areas they may not see as connected and view them holistically when it comes to change.</a:t>
            </a:r>
          </a:p>
          <a:p>
            <a:pPr lvl="0"/>
            <a:endParaRPr lang="en-US" sz="2400" dirty="0">
              <a:solidFill>
                <a:schemeClr val="tx1"/>
              </a:solidFill>
            </a:endParaRPr>
          </a:p>
          <a:p>
            <a:pPr lvl="0"/>
            <a:r>
              <a:rPr lang="en-US" sz="2400" b="1" dirty="0">
                <a:solidFill>
                  <a:schemeClr val="tx1"/>
                </a:solidFill>
              </a:rPr>
              <a:t>People &amp; Processes are Included: </a:t>
            </a:r>
            <a:r>
              <a:rPr lang="en-US" sz="2400" dirty="0">
                <a:solidFill>
                  <a:schemeClr val="tx1"/>
                </a:solidFill>
              </a:rPr>
              <a:t>Some change management models focus heavily on people and others focus more on processes. The McKinsey model includes both, ensuring both the human and technical elements of change are kept in focus.</a:t>
            </a: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2141192" cy="1569660"/>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McKinsey 7S Pros</a:t>
            </a:r>
          </a:p>
          <a:p>
            <a:endParaRPr lang="en-US" sz="1600" dirty="0">
              <a:solidFill>
                <a:srgbClr val="FF6600"/>
              </a:solidFill>
              <a:latin typeface="Biome" panose="020B0502040204020203" pitchFamily="34" charset="0"/>
              <a:cs typeface="Biome" panose="020B0502040204020203" pitchFamily="34" charset="0"/>
            </a:endParaRP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Flexible</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Holistic</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People + Processes</a:t>
            </a:r>
            <a:endParaRPr lang="en-US" sz="1400" dirty="0">
              <a:solidFill>
                <a:srgbClr val="FF6600"/>
              </a:solidFill>
              <a:latin typeface="Biome" panose="020B0502040204020203" pitchFamily="34" charset="0"/>
              <a:cs typeface="Biome" panose="020B0502040204020203" pitchFamily="34" charset="0"/>
            </a:endParaRPr>
          </a:p>
        </p:txBody>
      </p:sp>
      <p:pic>
        <p:nvPicPr>
          <p:cNvPr id="3" name="Graphic 2" descr="Badge Follow">
            <a:extLst>
              <a:ext uri="{FF2B5EF4-FFF2-40B4-BE49-F238E27FC236}">
                <a16:creationId xmlns:a16="http://schemas.microsoft.com/office/drawing/2014/main" id="{6975D180-3A83-4711-91F9-92B4CC7B96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225" y="1963672"/>
            <a:ext cx="1160449" cy="1160449"/>
          </a:xfrm>
          <a:prstGeom prst="rect">
            <a:avLst/>
          </a:prstGeom>
        </p:spPr>
      </p:pic>
    </p:spTree>
    <p:extLst>
      <p:ext uri="{BB962C8B-B14F-4D97-AF65-F5344CB8AC3E}">
        <p14:creationId xmlns:p14="http://schemas.microsoft.com/office/powerpoint/2010/main" val="85570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mputer sitting on top of a wooden table&#10;&#10;Description automatically generated">
            <a:extLst>
              <a:ext uri="{FF2B5EF4-FFF2-40B4-BE49-F238E27FC236}">
                <a16:creationId xmlns:a16="http://schemas.microsoft.com/office/drawing/2014/main" id="{B1729E1C-44C7-453A-940E-4216716E87BD}"/>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a:off x="-68495" y="0"/>
            <a:ext cx="12260495" cy="7266898"/>
          </a:xfrm>
          <a:prstGeom prst="rect">
            <a:avLst/>
          </a:prstGeom>
        </p:spPr>
      </p:pic>
      <p:sp>
        <p:nvSpPr>
          <p:cNvPr id="7" name="Title 4">
            <a:extLst>
              <a:ext uri="{FF2B5EF4-FFF2-40B4-BE49-F238E27FC236}">
                <a16:creationId xmlns:a16="http://schemas.microsoft.com/office/drawing/2014/main" id="{C6CF60B6-3658-4FE1-B991-C927AA0BBA93}"/>
              </a:ext>
            </a:extLst>
          </p:cNvPr>
          <p:cNvSpPr txBox="1">
            <a:spLocks/>
          </p:cNvSpPr>
          <p:nvPr/>
        </p:nvSpPr>
        <p:spPr>
          <a:xfrm>
            <a:off x="2794464" y="543508"/>
            <a:ext cx="5887616" cy="578499"/>
          </a:xfrm>
          <a:prstGeom prst="rect">
            <a:avLst/>
          </a:prstGeom>
          <a:no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tx2"/>
                </a:solidFill>
                <a:latin typeface="+mn-lt"/>
                <a:cs typeface="Arial" panose="020B0604020202020204" pitchFamily="34" charset="0"/>
              </a:rPr>
              <a:t>Table of Contents</a:t>
            </a:r>
          </a:p>
        </p:txBody>
      </p:sp>
      <p:sp>
        <p:nvSpPr>
          <p:cNvPr id="10" name="Title 4">
            <a:hlinkClick r:id="rId4" action="ppaction://hlinksldjump"/>
            <a:extLst>
              <a:ext uri="{FF2B5EF4-FFF2-40B4-BE49-F238E27FC236}">
                <a16:creationId xmlns:a16="http://schemas.microsoft.com/office/drawing/2014/main" id="{6C8BE888-D198-455D-A7DA-D43ADC655DEC}"/>
              </a:ext>
            </a:extLst>
          </p:cNvPr>
          <p:cNvSpPr txBox="1">
            <a:spLocks/>
          </p:cNvSpPr>
          <p:nvPr/>
        </p:nvSpPr>
        <p:spPr>
          <a:xfrm>
            <a:off x="2841117" y="1247602"/>
            <a:ext cx="5794310" cy="237929"/>
          </a:xfrm>
          <a:prstGeom prst="rect">
            <a:avLst/>
          </a:prstGeom>
          <a:no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u="sng" dirty="0">
                <a:solidFill>
                  <a:schemeClr val="tx2"/>
                </a:solidFill>
                <a:latin typeface="Arial" panose="020B0604020202020204" pitchFamily="34" charset="0"/>
                <a:cs typeface="Arial" panose="020B0604020202020204" pitchFamily="34" charset="0"/>
              </a:rPr>
              <a:t>Introduction to the McKinsey 7S Model</a:t>
            </a:r>
          </a:p>
        </p:txBody>
      </p:sp>
      <p:sp>
        <p:nvSpPr>
          <p:cNvPr id="11" name="Title 4">
            <a:hlinkClick r:id="rId5" action="ppaction://hlinksldjump"/>
            <a:extLst>
              <a:ext uri="{FF2B5EF4-FFF2-40B4-BE49-F238E27FC236}">
                <a16:creationId xmlns:a16="http://schemas.microsoft.com/office/drawing/2014/main" id="{F9A4B65E-C7B5-4244-B642-CF67525FD8A1}"/>
              </a:ext>
            </a:extLst>
          </p:cNvPr>
          <p:cNvSpPr txBox="1">
            <a:spLocks/>
          </p:cNvSpPr>
          <p:nvPr/>
        </p:nvSpPr>
        <p:spPr>
          <a:xfrm>
            <a:off x="2841117" y="1598020"/>
            <a:ext cx="5794310" cy="237929"/>
          </a:xfrm>
          <a:prstGeom prst="rect">
            <a:avLst/>
          </a:prstGeom>
          <a:no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u="sng" dirty="0">
                <a:solidFill>
                  <a:schemeClr val="tx2"/>
                </a:solidFill>
                <a:latin typeface="Arial" panose="020B0604020202020204" pitchFamily="34" charset="0"/>
                <a:cs typeface="Arial" panose="020B0604020202020204" pitchFamily="34" charset="0"/>
              </a:rPr>
              <a:t>McKinsey 7S Framework Origin </a:t>
            </a:r>
          </a:p>
        </p:txBody>
      </p:sp>
      <p:sp>
        <p:nvSpPr>
          <p:cNvPr id="12" name="Title 4">
            <a:hlinkClick r:id="rId6" action="ppaction://hlinksldjump"/>
            <a:extLst>
              <a:ext uri="{FF2B5EF4-FFF2-40B4-BE49-F238E27FC236}">
                <a16:creationId xmlns:a16="http://schemas.microsoft.com/office/drawing/2014/main" id="{1B7B0ABB-B0BA-47EA-B9AE-5D9CDC84BDEA}"/>
              </a:ext>
            </a:extLst>
          </p:cNvPr>
          <p:cNvSpPr txBox="1">
            <a:spLocks/>
          </p:cNvSpPr>
          <p:nvPr/>
        </p:nvSpPr>
        <p:spPr>
          <a:xfrm>
            <a:off x="2841117" y="1948438"/>
            <a:ext cx="5794310" cy="237929"/>
          </a:xfrm>
          <a:prstGeom prst="rect">
            <a:avLst/>
          </a:prstGeom>
          <a:no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u="sng" dirty="0">
                <a:solidFill>
                  <a:schemeClr val="tx2"/>
                </a:solidFill>
                <a:latin typeface="Arial" panose="020B0604020202020204" pitchFamily="34" charset="0"/>
                <a:cs typeface="Arial" panose="020B0604020202020204" pitchFamily="34" charset="0"/>
              </a:rPr>
              <a:t>The 7 Factors of the McKinsey 7S Model</a:t>
            </a:r>
          </a:p>
        </p:txBody>
      </p:sp>
      <p:sp>
        <p:nvSpPr>
          <p:cNvPr id="13" name="Title 4">
            <a:hlinkClick r:id="rId7" action="ppaction://hlinksldjump"/>
            <a:extLst>
              <a:ext uri="{FF2B5EF4-FFF2-40B4-BE49-F238E27FC236}">
                <a16:creationId xmlns:a16="http://schemas.microsoft.com/office/drawing/2014/main" id="{8D12584B-CC72-477A-B391-19600051A199}"/>
              </a:ext>
            </a:extLst>
          </p:cNvPr>
          <p:cNvSpPr txBox="1">
            <a:spLocks/>
          </p:cNvSpPr>
          <p:nvPr/>
        </p:nvSpPr>
        <p:spPr>
          <a:xfrm>
            <a:off x="2841117" y="2298856"/>
            <a:ext cx="5794310" cy="237929"/>
          </a:xfrm>
          <a:prstGeom prst="rect">
            <a:avLst/>
          </a:prstGeom>
          <a:no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u="sng" dirty="0">
                <a:solidFill>
                  <a:schemeClr val="tx2"/>
                </a:solidFill>
                <a:latin typeface="Arial" panose="020B0604020202020204" pitchFamily="34" charset="0"/>
                <a:cs typeface="Arial" panose="020B0604020202020204" pitchFamily="34" charset="0"/>
              </a:rPr>
              <a:t>Using McKinsey’s 7S Model for Change Management</a:t>
            </a:r>
          </a:p>
        </p:txBody>
      </p:sp>
      <p:sp>
        <p:nvSpPr>
          <p:cNvPr id="14" name="Title 4">
            <a:hlinkClick r:id="rId8" action="ppaction://hlinksldjump"/>
            <a:extLst>
              <a:ext uri="{FF2B5EF4-FFF2-40B4-BE49-F238E27FC236}">
                <a16:creationId xmlns:a16="http://schemas.microsoft.com/office/drawing/2014/main" id="{B8804795-AD6A-4BD2-9FD1-F0C89AC556AB}"/>
              </a:ext>
            </a:extLst>
          </p:cNvPr>
          <p:cNvSpPr txBox="1">
            <a:spLocks/>
          </p:cNvSpPr>
          <p:nvPr/>
        </p:nvSpPr>
        <p:spPr>
          <a:xfrm>
            <a:off x="2841117" y="2999692"/>
            <a:ext cx="5794310" cy="237929"/>
          </a:xfrm>
          <a:prstGeom prst="rect">
            <a:avLst/>
          </a:prstGeom>
          <a:no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u="sng" dirty="0">
                <a:solidFill>
                  <a:schemeClr val="tx2"/>
                </a:solidFill>
                <a:latin typeface="Arial" panose="020B0604020202020204" pitchFamily="34" charset="0"/>
                <a:cs typeface="Arial" panose="020B0604020202020204" pitchFamily="34" charset="0"/>
              </a:rPr>
              <a:t> Other Ways to Use McKinsey’s 7S Model</a:t>
            </a:r>
          </a:p>
        </p:txBody>
      </p:sp>
      <p:sp>
        <p:nvSpPr>
          <p:cNvPr id="16" name="Title 4">
            <a:hlinkClick r:id="rId9" action="ppaction://hlinksldjump"/>
            <a:extLst>
              <a:ext uri="{FF2B5EF4-FFF2-40B4-BE49-F238E27FC236}">
                <a16:creationId xmlns:a16="http://schemas.microsoft.com/office/drawing/2014/main" id="{5BFAACED-D17E-4BFE-9FB9-CF551C4B88CB}"/>
              </a:ext>
            </a:extLst>
          </p:cNvPr>
          <p:cNvSpPr txBox="1">
            <a:spLocks/>
          </p:cNvSpPr>
          <p:nvPr/>
        </p:nvSpPr>
        <p:spPr>
          <a:xfrm>
            <a:off x="3048081" y="3350111"/>
            <a:ext cx="5380382" cy="237929"/>
          </a:xfrm>
          <a:prstGeom prst="rect">
            <a:avLst/>
          </a:prstGeom>
          <a:no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u="sng" dirty="0">
                <a:solidFill>
                  <a:schemeClr val="tx2"/>
                </a:solidFill>
                <a:latin typeface="Arial" panose="020B0604020202020204" pitchFamily="34" charset="0"/>
                <a:cs typeface="Arial" panose="020B0604020202020204" pitchFamily="34" charset="0"/>
              </a:rPr>
              <a:t>Conclusion</a:t>
            </a:r>
          </a:p>
        </p:txBody>
      </p:sp>
      <p:sp>
        <p:nvSpPr>
          <p:cNvPr id="17" name="Title 4">
            <a:hlinkClick r:id="rId10" action="ppaction://hlinksldjump"/>
            <a:extLst>
              <a:ext uri="{FF2B5EF4-FFF2-40B4-BE49-F238E27FC236}">
                <a16:creationId xmlns:a16="http://schemas.microsoft.com/office/drawing/2014/main" id="{F32AF8AF-D4BC-4302-AFA7-1F1AD9BA1676}"/>
              </a:ext>
            </a:extLst>
          </p:cNvPr>
          <p:cNvSpPr txBox="1">
            <a:spLocks/>
          </p:cNvSpPr>
          <p:nvPr/>
        </p:nvSpPr>
        <p:spPr>
          <a:xfrm>
            <a:off x="2841117" y="2649274"/>
            <a:ext cx="5794310" cy="237929"/>
          </a:xfrm>
          <a:prstGeom prst="rect">
            <a:avLst/>
          </a:prstGeom>
          <a:noFill/>
          <a:ln>
            <a:noFill/>
          </a:ln>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u="sng" dirty="0">
                <a:solidFill>
                  <a:schemeClr val="tx2"/>
                </a:solidFill>
                <a:latin typeface="Arial" panose="020B0604020202020204" pitchFamily="34" charset="0"/>
                <a:cs typeface="Arial" panose="020B0604020202020204" pitchFamily="34" charset="0"/>
              </a:rPr>
              <a:t>McKinsey 7S Model Strengths and Weaknesses</a:t>
            </a:r>
          </a:p>
        </p:txBody>
      </p:sp>
    </p:spTree>
    <p:extLst>
      <p:ext uri="{BB962C8B-B14F-4D97-AF65-F5344CB8AC3E}">
        <p14:creationId xmlns:p14="http://schemas.microsoft.com/office/powerpoint/2010/main" val="456631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608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McKinsey 7S Framework Disadvantages</a:t>
            </a:r>
          </a:p>
          <a:p>
            <a:pPr lvl="0"/>
            <a:endParaRPr lang="en-US" sz="2400" dirty="0">
              <a:solidFill>
                <a:schemeClr val="tx1"/>
              </a:solidFill>
            </a:endParaRPr>
          </a:p>
          <a:p>
            <a:pPr lvl="0"/>
            <a:r>
              <a:rPr lang="en-US" sz="2400" b="1" dirty="0">
                <a:solidFill>
                  <a:schemeClr val="tx1"/>
                </a:solidFill>
              </a:rPr>
              <a:t>There is No Roadmap to Follow: </a:t>
            </a:r>
            <a:r>
              <a:rPr lang="en-US" sz="2400" dirty="0">
                <a:solidFill>
                  <a:schemeClr val="tx1"/>
                </a:solidFill>
              </a:rPr>
              <a:t>A big drawback with the McKinsey 7S model is that it doesn’t give you steps or any roadmap to follow for a change management program. </a:t>
            </a:r>
          </a:p>
          <a:p>
            <a:pPr lvl="0"/>
            <a:endParaRPr lang="en-US" sz="2400" dirty="0">
              <a:solidFill>
                <a:schemeClr val="tx1"/>
              </a:solidFill>
            </a:endParaRPr>
          </a:p>
          <a:p>
            <a:pPr lvl="0"/>
            <a:r>
              <a:rPr lang="en-US" sz="2400" b="1" dirty="0">
                <a:solidFill>
                  <a:schemeClr val="tx1"/>
                </a:solidFill>
              </a:rPr>
              <a:t>It Can Be Tedious for Change Management:</a:t>
            </a:r>
            <a:r>
              <a:rPr lang="en-US" sz="2400" dirty="0">
                <a:solidFill>
                  <a:schemeClr val="tx1"/>
                </a:solidFill>
              </a:rPr>
              <a:t> If you have to check every step of your change management process across each of the 7 S’s, you’d hardly have time to do anything else. Unless you have a small company and project, it can be tedious to use.</a:t>
            </a:r>
          </a:p>
          <a:p>
            <a:pPr lvl="0"/>
            <a:endParaRPr lang="en-US" sz="2400" dirty="0">
              <a:solidFill>
                <a:schemeClr val="tx1"/>
              </a:solidFill>
            </a:endParaRPr>
          </a:p>
          <a:p>
            <a:pPr lvl="0"/>
            <a:r>
              <a:rPr lang="en-US" sz="2400" b="1" dirty="0">
                <a:solidFill>
                  <a:schemeClr val="tx1"/>
                </a:solidFill>
              </a:rPr>
              <a:t>It’s Better as a Gauge Than a Strategy: </a:t>
            </a:r>
            <a:r>
              <a:rPr lang="en-US" sz="2400" dirty="0">
                <a:solidFill>
                  <a:schemeClr val="tx1"/>
                </a:solidFill>
              </a:rPr>
              <a:t>The McKinsey 7S model is better when used as a gauge at the beginning and end of a change management project to ensure balance of the 7S areas of your organization. Using a different change management tool or model makes more sense for your actual change strategy and planning.</a:t>
            </a: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2141192" cy="1569660"/>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McKinsey 7S Cons</a:t>
            </a:r>
          </a:p>
          <a:p>
            <a:endParaRPr lang="en-US" sz="1600" dirty="0">
              <a:solidFill>
                <a:srgbClr val="FF6600"/>
              </a:solidFill>
              <a:latin typeface="Biome" panose="020B0502040204020203" pitchFamily="34" charset="0"/>
              <a:cs typeface="Biome" panose="020B0502040204020203" pitchFamily="34" charset="0"/>
            </a:endParaRP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No Roadmap</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Tedious to Use</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A gauge, not strategy</a:t>
            </a:r>
            <a:endParaRPr lang="en-US" sz="1400" dirty="0">
              <a:solidFill>
                <a:srgbClr val="FF6600"/>
              </a:solidFill>
              <a:latin typeface="Biome" panose="020B0502040204020203" pitchFamily="34" charset="0"/>
              <a:cs typeface="Biome" panose="020B0502040204020203" pitchFamily="34" charset="0"/>
            </a:endParaRPr>
          </a:p>
        </p:txBody>
      </p:sp>
      <p:pic>
        <p:nvPicPr>
          <p:cNvPr id="5" name="Graphic 4" descr="Badge Unfollow">
            <a:extLst>
              <a:ext uri="{FF2B5EF4-FFF2-40B4-BE49-F238E27FC236}">
                <a16:creationId xmlns:a16="http://schemas.microsoft.com/office/drawing/2014/main" id="{C850FAB3-311B-46DE-8534-059D162136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225" y="1963672"/>
            <a:ext cx="1160449" cy="1160449"/>
          </a:xfrm>
          <a:prstGeom prst="rect">
            <a:avLst/>
          </a:prstGeom>
        </p:spPr>
      </p:pic>
    </p:spTree>
    <p:extLst>
      <p:ext uri="{BB962C8B-B14F-4D97-AF65-F5344CB8AC3E}">
        <p14:creationId xmlns:p14="http://schemas.microsoft.com/office/powerpoint/2010/main" val="192639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D3737E0-D43A-482F-BC7E-85FBE779B305}"/>
              </a:ext>
            </a:extLst>
          </p:cNvPr>
          <p:cNvSpPr/>
          <p:nvPr/>
        </p:nvSpPr>
        <p:spPr>
          <a:xfrm>
            <a:off x="6617740" y="802955"/>
            <a:ext cx="4766330" cy="1454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ctr"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nSpc>
                <a:spcPct val="90000"/>
              </a:lnSpc>
              <a:spcBef>
                <a:spcPct val="0"/>
              </a:spcBef>
              <a:spcAft>
                <a:spcPts val="600"/>
              </a:spcAft>
            </a:pPr>
            <a:r>
              <a:rPr lang="en-US" sz="3600" b="1" kern="1200" dirty="0">
                <a:solidFill>
                  <a:schemeClr val="bg1"/>
                </a:solidFill>
                <a:latin typeface="+mj-lt"/>
                <a:ea typeface="+mj-ea"/>
                <a:cs typeface="+mj-cs"/>
              </a:rPr>
              <a:t>Other Ways to Use</a:t>
            </a:r>
            <a:r>
              <a:rPr lang="en-US" sz="3600" b="1" dirty="0">
                <a:solidFill>
                  <a:schemeClr val="bg1"/>
                </a:solidFill>
                <a:latin typeface="+mj-lt"/>
                <a:ea typeface="+mj-ea"/>
                <a:cs typeface="+mj-cs"/>
              </a:rPr>
              <a:t> </a:t>
            </a:r>
            <a:r>
              <a:rPr lang="en-US" sz="3600" b="1" kern="1200" dirty="0">
                <a:solidFill>
                  <a:schemeClr val="bg1"/>
                </a:solidFill>
                <a:latin typeface="+mj-lt"/>
                <a:ea typeface="+mj-ea"/>
                <a:cs typeface="+mj-cs"/>
              </a:rPr>
              <a:t>McKinsey’s 7S Model</a:t>
            </a:r>
          </a:p>
        </p:txBody>
      </p:sp>
      <p:sp>
        <p:nvSpPr>
          <p:cNvPr id="21"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3CDD3070-C97D-4678-BB2F-C853B249E53A}"/>
              </a:ext>
            </a:extLst>
          </p:cNvPr>
          <p:cNvSpPr/>
          <p:nvPr/>
        </p:nvSpPr>
        <p:spPr>
          <a:xfrm>
            <a:off x="6621072" y="2421683"/>
            <a:ext cx="4765949" cy="335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t"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r>
              <a:rPr lang="en-US" sz="2400" dirty="0"/>
              <a:t>McKinsey’s framework in strategic management is a general methodology for checking that a business is in balance. It’s designed to be used for many different needs within an organization.</a:t>
            </a:r>
          </a:p>
        </p:txBody>
      </p:sp>
      <p:sp>
        <p:nvSpPr>
          <p:cNvPr id="11" name="Rectangle 10">
            <a:extLst>
              <a:ext uri="{FF2B5EF4-FFF2-40B4-BE49-F238E27FC236}">
                <a16:creationId xmlns:a16="http://schemas.microsoft.com/office/drawing/2014/main" id="{58437D7E-0A76-435D-BFF8-A5BF390F22BE}"/>
              </a:ext>
            </a:extLst>
          </p:cNvPr>
          <p:cNvSpPr/>
          <p:nvPr/>
        </p:nvSpPr>
        <p:spPr>
          <a:xfrm>
            <a:off x="4598436" y="5018076"/>
            <a:ext cx="2995127" cy="36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bg1"/>
                </a:solidFill>
                <a:latin typeface="Castellar" panose="020A0402060406010301" pitchFamily="18" charset="0"/>
              </a:rPr>
              <a:t>Tool</a:t>
            </a:r>
            <a:endParaRPr lang="en-US" b="1">
              <a:solidFill>
                <a:schemeClr val="bg1"/>
              </a:solidFill>
              <a:latin typeface="Castellar" panose="020A0402060406010301" pitchFamily="18" charset="0"/>
            </a:endParaRPr>
          </a:p>
        </p:txBody>
      </p:sp>
      <p:pic>
        <p:nvPicPr>
          <p:cNvPr id="3" name="Picture 2" descr="A picture containing game&#10;&#10;Description automatically generated">
            <a:extLst>
              <a:ext uri="{FF2B5EF4-FFF2-40B4-BE49-F238E27FC236}">
                <a16:creationId xmlns:a16="http://schemas.microsoft.com/office/drawing/2014/main" id="{12953E20-62FD-4B0B-BAA8-7C9FE22AC7A1}"/>
              </a:ext>
            </a:extLst>
          </p:cNvPr>
          <p:cNvPicPr>
            <a:picLocks noChangeAspect="1"/>
          </p:cNvPicPr>
          <p:nvPr/>
        </p:nvPicPr>
        <p:blipFill rotWithShape="1">
          <a:blip r:embed="rId3">
            <a:extLst>
              <a:ext uri="{28A0092B-C50C-407E-A947-70E740481C1C}">
                <a14:useLocalDpi xmlns:a14="http://schemas.microsoft.com/office/drawing/2010/main" val="0"/>
              </a:ext>
            </a:extLst>
          </a:blip>
          <a:srcRect l="7280" t="7525" r="8398" b="8733"/>
          <a:stretch/>
        </p:blipFill>
        <p:spPr>
          <a:xfrm>
            <a:off x="131724" y="1544419"/>
            <a:ext cx="4333621" cy="4732422"/>
          </a:xfrm>
          <a:prstGeom prst="rect">
            <a:avLst/>
          </a:prstGeom>
        </p:spPr>
      </p:pic>
      <p:grpSp>
        <p:nvGrpSpPr>
          <p:cNvPr id="20" name="Group 19">
            <a:extLst>
              <a:ext uri="{FF2B5EF4-FFF2-40B4-BE49-F238E27FC236}">
                <a16:creationId xmlns:a16="http://schemas.microsoft.com/office/drawing/2014/main" id="{5ED4081D-F41E-4558-9203-F35808E5C9CE}"/>
              </a:ext>
            </a:extLst>
          </p:cNvPr>
          <p:cNvGrpSpPr/>
          <p:nvPr/>
        </p:nvGrpSpPr>
        <p:grpSpPr>
          <a:xfrm>
            <a:off x="10260548" y="6098784"/>
            <a:ext cx="1719359" cy="759216"/>
            <a:chOff x="109560" y="-21674"/>
            <a:chExt cx="1767709" cy="1021081"/>
          </a:xfrm>
        </p:grpSpPr>
        <p:sp>
          <p:nvSpPr>
            <p:cNvPr id="22" name="Speech Bubble: Rectangle 21">
              <a:extLst>
                <a:ext uri="{FF2B5EF4-FFF2-40B4-BE49-F238E27FC236}">
                  <a16:creationId xmlns:a16="http://schemas.microsoft.com/office/drawing/2014/main" id="{7E000614-E835-4E0E-BB10-CB4F70AFCD0C}"/>
                </a:ext>
              </a:extLst>
            </p:cNvPr>
            <p:cNvSpPr/>
            <p:nvPr/>
          </p:nvSpPr>
          <p:spPr>
            <a:xfrm>
              <a:off x="109560" y="-21674"/>
              <a:ext cx="1767709" cy="1021081"/>
            </a:xfrm>
            <a:prstGeom prst="wedgeRectCallout">
              <a:avLst>
                <a:gd name="adj1" fmla="val -18721"/>
                <a:gd name="adj2" fmla="val -486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600"/>
                </a:spcAft>
              </a:pPr>
              <a:r>
                <a:rPr lang="en-US" sz="4000" dirty="0">
                  <a:solidFill>
                    <a:schemeClr val="tx1"/>
                  </a:solidFill>
                  <a:latin typeface="Algerian" panose="04020705040A02060702" pitchFamily="82" charset="0"/>
                </a:rPr>
                <a:t>AGS</a:t>
              </a:r>
            </a:p>
          </p:txBody>
        </p:sp>
        <p:grpSp>
          <p:nvGrpSpPr>
            <p:cNvPr id="23" name="Group 22">
              <a:extLst>
                <a:ext uri="{FF2B5EF4-FFF2-40B4-BE49-F238E27FC236}">
                  <a16:creationId xmlns:a16="http://schemas.microsoft.com/office/drawing/2014/main" id="{509EA6EB-1EB6-4F5F-9810-8E1A20220A85}"/>
                </a:ext>
              </a:extLst>
            </p:cNvPr>
            <p:cNvGrpSpPr/>
            <p:nvPr/>
          </p:nvGrpSpPr>
          <p:grpSpPr>
            <a:xfrm>
              <a:off x="1323041" y="213362"/>
              <a:ext cx="376225" cy="472439"/>
              <a:chOff x="1323035" y="213362"/>
              <a:chExt cx="345119" cy="638865"/>
            </a:xfrm>
          </p:grpSpPr>
          <p:sp>
            <p:nvSpPr>
              <p:cNvPr id="24" name="Oval 23">
                <a:extLst>
                  <a:ext uri="{FF2B5EF4-FFF2-40B4-BE49-F238E27FC236}">
                    <a16:creationId xmlns:a16="http://schemas.microsoft.com/office/drawing/2014/main" id="{06DF4DAF-462A-4415-8944-61FA4F40C2A9}"/>
                  </a:ext>
                </a:extLst>
              </p:cNvPr>
              <p:cNvSpPr/>
              <p:nvPr/>
            </p:nvSpPr>
            <p:spPr>
              <a:xfrm>
                <a:off x="1388949" y="406539"/>
                <a:ext cx="169700" cy="198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5" name="Oval 24">
                <a:extLst>
                  <a:ext uri="{FF2B5EF4-FFF2-40B4-BE49-F238E27FC236}">
                    <a16:creationId xmlns:a16="http://schemas.microsoft.com/office/drawing/2014/main" id="{1DC450CD-C085-4749-9005-6B0FC3EB3911}"/>
                  </a:ext>
                </a:extLst>
              </p:cNvPr>
              <p:cNvSpPr/>
              <p:nvPr/>
            </p:nvSpPr>
            <p:spPr>
              <a:xfrm>
                <a:off x="1441887" y="213362"/>
                <a:ext cx="226267" cy="2152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6" name="Oval 25">
                <a:extLst>
                  <a:ext uri="{FF2B5EF4-FFF2-40B4-BE49-F238E27FC236}">
                    <a16:creationId xmlns:a16="http://schemas.microsoft.com/office/drawing/2014/main" id="{D40FECF0-8E46-473D-BFB6-6636AA85AB16}"/>
                  </a:ext>
                </a:extLst>
              </p:cNvPr>
              <p:cNvSpPr/>
              <p:nvPr/>
            </p:nvSpPr>
            <p:spPr>
              <a:xfrm>
                <a:off x="1341810" y="585918"/>
                <a:ext cx="141417" cy="1655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7" name="Oval 26">
                <a:extLst>
                  <a:ext uri="{FF2B5EF4-FFF2-40B4-BE49-F238E27FC236}">
                    <a16:creationId xmlns:a16="http://schemas.microsoft.com/office/drawing/2014/main" id="{1EC54A44-A1AF-482D-9202-75C5FE725E54}"/>
                  </a:ext>
                </a:extLst>
              </p:cNvPr>
              <p:cNvSpPr/>
              <p:nvPr/>
            </p:nvSpPr>
            <p:spPr>
              <a:xfrm>
                <a:off x="1323035" y="769437"/>
                <a:ext cx="70708" cy="82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grpSp>
      </p:grpSp>
    </p:spTree>
    <p:extLst>
      <p:ext uri="{BB962C8B-B14F-4D97-AF65-F5344CB8AC3E}">
        <p14:creationId xmlns:p14="http://schemas.microsoft.com/office/powerpoint/2010/main" val="809001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71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Other Ways to Use the McKinsey 7S Framework</a:t>
            </a:r>
          </a:p>
          <a:p>
            <a:pPr lvl="0"/>
            <a:endParaRPr lang="en-US" sz="2400" dirty="0">
              <a:solidFill>
                <a:schemeClr val="tx1"/>
              </a:solidFill>
            </a:endParaRPr>
          </a:p>
          <a:p>
            <a:pPr lvl="0"/>
            <a:r>
              <a:rPr lang="en-US" sz="2400" dirty="0">
                <a:solidFill>
                  <a:schemeClr val="tx1"/>
                </a:solidFill>
              </a:rPr>
              <a:t>The process of checking that each area of a company (the 7S factors) are in balance and harmony can be used to help a business beyond change management. </a:t>
            </a:r>
          </a:p>
          <a:p>
            <a:pPr lvl="0"/>
            <a:endParaRPr lang="en-US" sz="2400" dirty="0">
              <a:solidFill>
                <a:schemeClr val="tx1"/>
              </a:solidFill>
            </a:endParaRPr>
          </a:p>
          <a:p>
            <a:pPr lvl="0"/>
            <a:r>
              <a:rPr lang="en-US" sz="2400" dirty="0">
                <a:solidFill>
                  <a:schemeClr val="tx1"/>
                </a:solidFill>
              </a:rPr>
              <a:t>Here are some other ways it can be used:</a:t>
            </a:r>
          </a:p>
          <a:p>
            <a:pPr lvl="0"/>
            <a:endParaRPr lang="en-US" sz="2400" dirty="0">
              <a:solidFill>
                <a:schemeClr val="tx1"/>
              </a:solidFill>
            </a:endParaRPr>
          </a:p>
          <a:p>
            <a:pPr marL="342900" lvl="0" indent="-342900">
              <a:buFont typeface="Arial" panose="020B0604020202020204" pitchFamily="34" charset="0"/>
              <a:buChar char="•"/>
            </a:pPr>
            <a:r>
              <a:rPr lang="en-US" sz="2400" dirty="0">
                <a:solidFill>
                  <a:schemeClr val="tx1"/>
                </a:solidFill>
              </a:rPr>
              <a:t>Boost productivity and efficiency</a:t>
            </a:r>
          </a:p>
          <a:p>
            <a:pPr marL="342900" lvl="0" indent="-342900">
              <a:buFont typeface="Arial" panose="020B0604020202020204" pitchFamily="34" charset="0"/>
              <a:buChar char="•"/>
            </a:pPr>
            <a:r>
              <a:rPr lang="en-US" sz="2400" dirty="0">
                <a:solidFill>
                  <a:schemeClr val="tx1"/>
                </a:solidFill>
              </a:rPr>
              <a:t>Identify areas in a business holding the company back</a:t>
            </a:r>
          </a:p>
          <a:p>
            <a:pPr marL="342900" lvl="0" indent="-342900">
              <a:buFont typeface="Arial" panose="020B0604020202020204" pitchFamily="34" charset="0"/>
              <a:buChar char="•"/>
            </a:pPr>
            <a:r>
              <a:rPr lang="en-US" sz="2400" dirty="0">
                <a:solidFill>
                  <a:schemeClr val="tx1"/>
                </a:solidFill>
              </a:rPr>
              <a:t>Create a new business strategy</a:t>
            </a:r>
          </a:p>
          <a:p>
            <a:pPr marL="342900" lvl="0" indent="-342900">
              <a:buFont typeface="Arial" panose="020B0604020202020204" pitchFamily="34" charset="0"/>
              <a:buChar char="•"/>
            </a:pPr>
            <a:r>
              <a:rPr lang="en-US" sz="2400" dirty="0">
                <a:solidFill>
                  <a:schemeClr val="tx1"/>
                </a:solidFill>
              </a:rPr>
              <a:t>Align departments during mergers or acquisitions</a:t>
            </a:r>
          </a:p>
          <a:p>
            <a:pPr marL="342900" lvl="0" indent="-342900">
              <a:buFont typeface="Arial" panose="020B0604020202020204" pitchFamily="34" charset="0"/>
              <a:buChar char="•"/>
            </a:pPr>
            <a:r>
              <a:rPr lang="en-US" sz="2400" dirty="0">
                <a:solidFill>
                  <a:schemeClr val="tx1"/>
                </a:solidFill>
              </a:rPr>
              <a:t>Implement employee improvement strategies</a:t>
            </a:r>
          </a:p>
          <a:p>
            <a:pPr marL="342900" lvl="0" indent="-342900">
              <a:buFont typeface="Arial" panose="020B0604020202020204" pitchFamily="34" charset="0"/>
              <a:buChar char="•"/>
            </a:pPr>
            <a:r>
              <a:rPr lang="en-US" sz="2400" dirty="0">
                <a:solidFill>
                  <a:schemeClr val="tx1"/>
                </a:solidFill>
              </a:rPr>
              <a:t>Determine how to become more competitive</a:t>
            </a:r>
          </a:p>
          <a:p>
            <a:pPr marL="342900" lvl="0" indent="-342900">
              <a:buFont typeface="Arial" panose="020B0604020202020204" pitchFamily="34" charset="0"/>
              <a:buChar char="•"/>
            </a:pPr>
            <a:r>
              <a:rPr lang="en-US" sz="2400" dirty="0">
                <a:solidFill>
                  <a:schemeClr val="tx1"/>
                </a:solidFill>
              </a:rPr>
              <a:t>Uncover areas of opportunity</a:t>
            </a: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2141192" cy="1815882"/>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McKinsey 7S</a:t>
            </a:r>
          </a:p>
          <a:p>
            <a:pPr algn="ctr"/>
            <a:r>
              <a:rPr lang="en-US" sz="1600" b="1" dirty="0">
                <a:solidFill>
                  <a:srgbClr val="FF6600"/>
                </a:solidFill>
                <a:latin typeface="Biome" panose="020B0502040204020203" pitchFamily="34" charset="0"/>
                <a:cs typeface="Biome" panose="020B0502040204020203" pitchFamily="34" charset="0"/>
              </a:rPr>
              <a:t>Framework</a:t>
            </a:r>
          </a:p>
          <a:p>
            <a:endParaRPr lang="en-US" sz="1600" dirty="0">
              <a:solidFill>
                <a:srgbClr val="FF6600"/>
              </a:solidFill>
              <a:latin typeface="Biome" panose="020B0502040204020203" pitchFamily="34" charset="0"/>
              <a:cs typeface="Biome" panose="020B0502040204020203" pitchFamily="34" charset="0"/>
            </a:endParaRPr>
          </a:p>
          <a:p>
            <a:r>
              <a:rPr lang="en-US" sz="1600" dirty="0">
                <a:solidFill>
                  <a:srgbClr val="FF6600"/>
                </a:solidFill>
                <a:latin typeface="Biome" panose="020B0502040204020203" pitchFamily="34" charset="0"/>
                <a:cs typeface="Biome" panose="020B0502040204020203" pitchFamily="34" charset="0"/>
              </a:rPr>
              <a:t>A gauge to check organizational health &amp; look for opportunities.</a:t>
            </a:r>
            <a:endParaRPr lang="en-US" sz="1400" dirty="0">
              <a:solidFill>
                <a:srgbClr val="FF6600"/>
              </a:solidFill>
              <a:latin typeface="Biome" panose="020B0502040204020203" pitchFamily="34" charset="0"/>
              <a:cs typeface="Biome" panose="020B0502040204020203" pitchFamily="34" charset="0"/>
            </a:endParaRPr>
          </a:p>
        </p:txBody>
      </p:sp>
      <p:pic>
        <p:nvPicPr>
          <p:cNvPr id="3" name="Graphic 2" descr="Gauge">
            <a:extLst>
              <a:ext uri="{FF2B5EF4-FFF2-40B4-BE49-F238E27FC236}">
                <a16:creationId xmlns:a16="http://schemas.microsoft.com/office/drawing/2014/main" id="{BF864B96-EBB2-477A-A283-64AC33F9DA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79" y="2038527"/>
            <a:ext cx="1133038" cy="1133038"/>
          </a:xfrm>
          <a:prstGeom prst="rect">
            <a:avLst/>
          </a:prstGeom>
        </p:spPr>
      </p:pic>
    </p:spTree>
    <p:extLst>
      <p:ext uri="{BB962C8B-B14F-4D97-AF65-F5344CB8AC3E}">
        <p14:creationId xmlns:p14="http://schemas.microsoft.com/office/powerpoint/2010/main" val="2934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D3737E0-D43A-482F-BC7E-85FBE779B305}"/>
              </a:ext>
            </a:extLst>
          </p:cNvPr>
          <p:cNvSpPr/>
          <p:nvPr/>
        </p:nvSpPr>
        <p:spPr>
          <a:xfrm>
            <a:off x="6617740" y="802955"/>
            <a:ext cx="4766330" cy="1454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ctr"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nSpc>
                <a:spcPct val="90000"/>
              </a:lnSpc>
              <a:spcBef>
                <a:spcPct val="0"/>
              </a:spcBef>
              <a:spcAft>
                <a:spcPts val="600"/>
              </a:spcAft>
            </a:pPr>
            <a:r>
              <a:rPr lang="en-US" sz="3600" b="1" kern="1200" dirty="0">
                <a:solidFill>
                  <a:schemeClr val="bg1"/>
                </a:solidFill>
                <a:latin typeface="+mj-lt"/>
                <a:ea typeface="+mj-ea"/>
                <a:cs typeface="+mj-cs"/>
              </a:rPr>
              <a:t>Conclusion</a:t>
            </a:r>
          </a:p>
        </p:txBody>
      </p:sp>
      <p:sp>
        <p:nvSpPr>
          <p:cNvPr id="21"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3CDD3070-C97D-4678-BB2F-C853B249E53A}"/>
              </a:ext>
            </a:extLst>
          </p:cNvPr>
          <p:cNvSpPr/>
          <p:nvPr/>
        </p:nvSpPr>
        <p:spPr>
          <a:xfrm>
            <a:off x="6621072" y="2421683"/>
            <a:ext cx="4765949" cy="335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t"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r>
              <a:rPr lang="en-US" sz="2400" dirty="0"/>
              <a:t>Final thoughts and conclusions regarding the McKinsey 7S Framework for organizational change and business management.</a:t>
            </a:r>
          </a:p>
          <a:p>
            <a:pPr fontAlgn="base"/>
            <a:endParaRPr lang="en-US" sz="2400" dirty="0"/>
          </a:p>
        </p:txBody>
      </p:sp>
      <p:sp>
        <p:nvSpPr>
          <p:cNvPr id="11" name="Rectangle 10">
            <a:extLst>
              <a:ext uri="{FF2B5EF4-FFF2-40B4-BE49-F238E27FC236}">
                <a16:creationId xmlns:a16="http://schemas.microsoft.com/office/drawing/2014/main" id="{58437D7E-0A76-435D-BFF8-A5BF390F22BE}"/>
              </a:ext>
            </a:extLst>
          </p:cNvPr>
          <p:cNvSpPr/>
          <p:nvPr/>
        </p:nvSpPr>
        <p:spPr>
          <a:xfrm>
            <a:off x="4598436" y="5018076"/>
            <a:ext cx="2995127" cy="36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bg1"/>
                </a:solidFill>
                <a:latin typeface="Castellar" panose="020A0402060406010301" pitchFamily="18" charset="0"/>
              </a:rPr>
              <a:t>Tool</a:t>
            </a:r>
            <a:endParaRPr lang="en-US" b="1">
              <a:solidFill>
                <a:schemeClr val="bg1"/>
              </a:solidFill>
              <a:latin typeface="Castellar" panose="020A0402060406010301" pitchFamily="18" charset="0"/>
            </a:endParaRPr>
          </a:p>
        </p:txBody>
      </p:sp>
      <p:pic>
        <p:nvPicPr>
          <p:cNvPr id="3" name="Picture 2" descr="A picture containing game&#10;&#10;Description automatically generated">
            <a:extLst>
              <a:ext uri="{FF2B5EF4-FFF2-40B4-BE49-F238E27FC236}">
                <a16:creationId xmlns:a16="http://schemas.microsoft.com/office/drawing/2014/main" id="{12953E20-62FD-4B0B-BAA8-7C9FE22AC7A1}"/>
              </a:ext>
            </a:extLst>
          </p:cNvPr>
          <p:cNvPicPr>
            <a:picLocks noChangeAspect="1"/>
          </p:cNvPicPr>
          <p:nvPr/>
        </p:nvPicPr>
        <p:blipFill rotWithShape="1">
          <a:blip r:embed="rId3">
            <a:extLst>
              <a:ext uri="{28A0092B-C50C-407E-A947-70E740481C1C}">
                <a14:useLocalDpi xmlns:a14="http://schemas.microsoft.com/office/drawing/2010/main" val="0"/>
              </a:ext>
            </a:extLst>
          </a:blip>
          <a:srcRect l="7280" t="7525" r="8398" b="8733"/>
          <a:stretch/>
        </p:blipFill>
        <p:spPr>
          <a:xfrm>
            <a:off x="131724" y="1544419"/>
            <a:ext cx="4333621" cy="4732422"/>
          </a:xfrm>
          <a:prstGeom prst="rect">
            <a:avLst/>
          </a:prstGeom>
        </p:spPr>
      </p:pic>
      <p:grpSp>
        <p:nvGrpSpPr>
          <p:cNvPr id="20" name="Group 19">
            <a:extLst>
              <a:ext uri="{FF2B5EF4-FFF2-40B4-BE49-F238E27FC236}">
                <a16:creationId xmlns:a16="http://schemas.microsoft.com/office/drawing/2014/main" id="{5ED4081D-F41E-4558-9203-F35808E5C9CE}"/>
              </a:ext>
            </a:extLst>
          </p:cNvPr>
          <p:cNvGrpSpPr/>
          <p:nvPr/>
        </p:nvGrpSpPr>
        <p:grpSpPr>
          <a:xfrm>
            <a:off x="10260548" y="6098784"/>
            <a:ext cx="1719359" cy="759216"/>
            <a:chOff x="109560" y="-21674"/>
            <a:chExt cx="1767709" cy="1021081"/>
          </a:xfrm>
        </p:grpSpPr>
        <p:sp>
          <p:nvSpPr>
            <p:cNvPr id="22" name="Speech Bubble: Rectangle 21">
              <a:extLst>
                <a:ext uri="{FF2B5EF4-FFF2-40B4-BE49-F238E27FC236}">
                  <a16:creationId xmlns:a16="http://schemas.microsoft.com/office/drawing/2014/main" id="{7E000614-E835-4E0E-BB10-CB4F70AFCD0C}"/>
                </a:ext>
              </a:extLst>
            </p:cNvPr>
            <p:cNvSpPr/>
            <p:nvPr/>
          </p:nvSpPr>
          <p:spPr>
            <a:xfrm>
              <a:off x="109560" y="-21674"/>
              <a:ext cx="1767709" cy="1021081"/>
            </a:xfrm>
            <a:prstGeom prst="wedgeRectCallout">
              <a:avLst>
                <a:gd name="adj1" fmla="val -18721"/>
                <a:gd name="adj2" fmla="val -486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600"/>
                </a:spcAft>
              </a:pPr>
              <a:r>
                <a:rPr lang="en-US" sz="4000" dirty="0">
                  <a:solidFill>
                    <a:schemeClr val="tx1"/>
                  </a:solidFill>
                  <a:latin typeface="Algerian" panose="04020705040A02060702" pitchFamily="82" charset="0"/>
                </a:rPr>
                <a:t>AGS</a:t>
              </a:r>
            </a:p>
          </p:txBody>
        </p:sp>
        <p:grpSp>
          <p:nvGrpSpPr>
            <p:cNvPr id="23" name="Group 22">
              <a:extLst>
                <a:ext uri="{FF2B5EF4-FFF2-40B4-BE49-F238E27FC236}">
                  <a16:creationId xmlns:a16="http://schemas.microsoft.com/office/drawing/2014/main" id="{509EA6EB-1EB6-4F5F-9810-8E1A20220A85}"/>
                </a:ext>
              </a:extLst>
            </p:cNvPr>
            <p:cNvGrpSpPr/>
            <p:nvPr/>
          </p:nvGrpSpPr>
          <p:grpSpPr>
            <a:xfrm>
              <a:off x="1323041" y="213362"/>
              <a:ext cx="376225" cy="472439"/>
              <a:chOff x="1323035" y="213362"/>
              <a:chExt cx="345119" cy="638865"/>
            </a:xfrm>
          </p:grpSpPr>
          <p:sp>
            <p:nvSpPr>
              <p:cNvPr id="24" name="Oval 23">
                <a:extLst>
                  <a:ext uri="{FF2B5EF4-FFF2-40B4-BE49-F238E27FC236}">
                    <a16:creationId xmlns:a16="http://schemas.microsoft.com/office/drawing/2014/main" id="{06DF4DAF-462A-4415-8944-61FA4F40C2A9}"/>
                  </a:ext>
                </a:extLst>
              </p:cNvPr>
              <p:cNvSpPr/>
              <p:nvPr/>
            </p:nvSpPr>
            <p:spPr>
              <a:xfrm>
                <a:off x="1388949" y="406539"/>
                <a:ext cx="169700" cy="198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5" name="Oval 24">
                <a:extLst>
                  <a:ext uri="{FF2B5EF4-FFF2-40B4-BE49-F238E27FC236}">
                    <a16:creationId xmlns:a16="http://schemas.microsoft.com/office/drawing/2014/main" id="{1DC450CD-C085-4749-9005-6B0FC3EB3911}"/>
                  </a:ext>
                </a:extLst>
              </p:cNvPr>
              <p:cNvSpPr/>
              <p:nvPr/>
            </p:nvSpPr>
            <p:spPr>
              <a:xfrm>
                <a:off x="1441887" y="213362"/>
                <a:ext cx="226267" cy="2152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6" name="Oval 25">
                <a:extLst>
                  <a:ext uri="{FF2B5EF4-FFF2-40B4-BE49-F238E27FC236}">
                    <a16:creationId xmlns:a16="http://schemas.microsoft.com/office/drawing/2014/main" id="{D40FECF0-8E46-473D-BFB6-6636AA85AB16}"/>
                  </a:ext>
                </a:extLst>
              </p:cNvPr>
              <p:cNvSpPr/>
              <p:nvPr/>
            </p:nvSpPr>
            <p:spPr>
              <a:xfrm>
                <a:off x="1341810" y="585918"/>
                <a:ext cx="141417" cy="1655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7" name="Oval 26">
                <a:extLst>
                  <a:ext uri="{FF2B5EF4-FFF2-40B4-BE49-F238E27FC236}">
                    <a16:creationId xmlns:a16="http://schemas.microsoft.com/office/drawing/2014/main" id="{1EC54A44-A1AF-482D-9202-75C5FE725E54}"/>
                  </a:ext>
                </a:extLst>
              </p:cNvPr>
              <p:cNvSpPr/>
              <p:nvPr/>
            </p:nvSpPr>
            <p:spPr>
              <a:xfrm>
                <a:off x="1323035" y="769437"/>
                <a:ext cx="70708" cy="82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grpSp>
      </p:grpSp>
    </p:spTree>
    <p:extLst>
      <p:ext uri="{BB962C8B-B14F-4D97-AF65-F5344CB8AC3E}">
        <p14:creationId xmlns:p14="http://schemas.microsoft.com/office/powerpoint/2010/main" val="1781362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6457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Conclusion: McKinsey 7S Framework</a:t>
            </a:r>
          </a:p>
          <a:p>
            <a:pPr lvl="0"/>
            <a:endParaRPr lang="en-US" sz="1800" dirty="0">
              <a:solidFill>
                <a:schemeClr val="tx1"/>
              </a:solidFill>
            </a:endParaRPr>
          </a:p>
          <a:p>
            <a:pPr lvl="0"/>
            <a:r>
              <a:rPr lang="en-US" sz="2400" dirty="0">
                <a:solidFill>
                  <a:schemeClr val="tx1"/>
                </a:solidFill>
              </a:rPr>
              <a:t>The McKinsey 7S framework is a powerful tool to look in depth at your organization and identify areas where it may not be operating in harmony. It offers a unique insight into seven key areas that other change models don’t explore in the same way.</a:t>
            </a:r>
          </a:p>
          <a:p>
            <a:pPr lvl="0"/>
            <a:endParaRPr lang="en-US" sz="2400" dirty="0">
              <a:solidFill>
                <a:schemeClr val="tx1"/>
              </a:solidFill>
            </a:endParaRPr>
          </a:p>
          <a:p>
            <a:pPr lvl="0"/>
            <a:r>
              <a:rPr lang="en-US" sz="2400" dirty="0">
                <a:solidFill>
                  <a:schemeClr val="tx1"/>
                </a:solidFill>
              </a:rPr>
              <a:t>The biggest problem with the 7S model is that it’s not well suited as a step-by-step strategy for change management. It’s much better when used as a gauge to “check the temperature” of your company.</a:t>
            </a:r>
          </a:p>
          <a:p>
            <a:pPr lvl="0"/>
            <a:endParaRPr lang="en-US" sz="2400" dirty="0">
              <a:solidFill>
                <a:schemeClr val="tx1"/>
              </a:solidFill>
            </a:endParaRPr>
          </a:p>
          <a:p>
            <a:pPr lvl="0"/>
            <a:r>
              <a:rPr lang="en-US" sz="2400" dirty="0">
                <a:solidFill>
                  <a:schemeClr val="tx1"/>
                </a:solidFill>
              </a:rPr>
              <a:t>It can be helpful to use alongside another change management model or tool to ensure your change project takes the 7S’s into consideration.</a:t>
            </a:r>
          </a:p>
          <a:p>
            <a:pPr lvl="0"/>
            <a:endParaRPr lang="en-US" sz="2400" dirty="0">
              <a:solidFill>
                <a:schemeClr val="tx1"/>
              </a:solidFill>
            </a:endParaRPr>
          </a:p>
          <a:p>
            <a:pPr lvl="0"/>
            <a:r>
              <a:rPr lang="en-US" sz="2400" dirty="0">
                <a:solidFill>
                  <a:schemeClr val="tx1"/>
                </a:solidFill>
              </a:rPr>
              <a:t>In general, it’s a helpful framework to gain deeper insight into the different moving parts of your organization.</a:t>
            </a: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2141192" cy="2308324"/>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Need Help with Change Management?</a:t>
            </a:r>
          </a:p>
          <a:p>
            <a:endParaRPr lang="en-US" sz="1600" dirty="0">
              <a:solidFill>
                <a:srgbClr val="FF6600"/>
              </a:solidFill>
              <a:latin typeface="Biome" panose="020B0502040204020203" pitchFamily="34" charset="0"/>
              <a:cs typeface="Biome" panose="020B0502040204020203" pitchFamily="34" charset="0"/>
            </a:endParaRPr>
          </a:p>
          <a:p>
            <a:r>
              <a:rPr lang="en-US" sz="1600" dirty="0">
                <a:solidFill>
                  <a:srgbClr val="FF6600"/>
                </a:solidFill>
                <a:latin typeface="Biome" panose="020B0502040204020203" pitchFamily="34" charset="0"/>
                <a:cs typeface="Biome" panose="020B0502040204020203" pitchFamily="34" charset="0"/>
              </a:rPr>
              <a:t>It’s what we do!</a:t>
            </a:r>
          </a:p>
          <a:p>
            <a:r>
              <a:rPr lang="en-US" sz="1600" dirty="0">
                <a:solidFill>
                  <a:srgbClr val="FF6600"/>
                </a:solidFill>
                <a:latin typeface="Biome" panose="020B0502040204020203" pitchFamily="34" charset="0"/>
                <a:cs typeface="Biome" panose="020B0502040204020203" pitchFamily="34" charset="0"/>
              </a:rPr>
              <a:t>Email us any time with questions at:</a:t>
            </a:r>
          </a:p>
          <a:p>
            <a:r>
              <a:rPr lang="en-US" sz="1600" dirty="0">
                <a:solidFill>
                  <a:srgbClr val="FF6600"/>
                </a:solidFill>
                <a:latin typeface="Biome" panose="020B0502040204020203" pitchFamily="34" charset="0"/>
                <a:cs typeface="Biome" panose="020B0502040204020203" pitchFamily="34" charset="0"/>
                <a:hlinkClick r:id="rId3"/>
              </a:rPr>
              <a:t>support@airiodion.com</a:t>
            </a:r>
            <a:endParaRPr lang="en-US" sz="1400" dirty="0">
              <a:solidFill>
                <a:srgbClr val="FF6600"/>
              </a:solidFill>
              <a:latin typeface="Biome" panose="020B0502040204020203" pitchFamily="34" charset="0"/>
              <a:cs typeface="Biome" panose="020B0502040204020203" pitchFamily="34" charset="0"/>
            </a:endParaRPr>
          </a:p>
        </p:txBody>
      </p:sp>
      <p:pic>
        <p:nvPicPr>
          <p:cNvPr id="5" name="Graphic 4" descr="Email">
            <a:extLst>
              <a:ext uri="{FF2B5EF4-FFF2-40B4-BE49-F238E27FC236}">
                <a16:creationId xmlns:a16="http://schemas.microsoft.com/office/drawing/2014/main" id="{D9786ACC-94F3-4F1B-A67A-32BAC6D156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279" y="2045788"/>
            <a:ext cx="1133038" cy="1133038"/>
          </a:xfrm>
          <a:prstGeom prst="rect">
            <a:avLst/>
          </a:prstGeom>
        </p:spPr>
      </p:pic>
    </p:spTree>
    <p:extLst>
      <p:ext uri="{BB962C8B-B14F-4D97-AF65-F5344CB8AC3E}">
        <p14:creationId xmlns:p14="http://schemas.microsoft.com/office/powerpoint/2010/main" val="160995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D3737E0-D43A-482F-BC7E-85FBE779B305}"/>
              </a:ext>
            </a:extLst>
          </p:cNvPr>
          <p:cNvSpPr/>
          <p:nvPr/>
        </p:nvSpPr>
        <p:spPr>
          <a:xfrm>
            <a:off x="6617740" y="802955"/>
            <a:ext cx="4766330" cy="1454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ctr"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nSpc>
                <a:spcPct val="90000"/>
              </a:lnSpc>
              <a:spcBef>
                <a:spcPct val="0"/>
              </a:spcBef>
              <a:spcAft>
                <a:spcPts val="600"/>
              </a:spcAft>
            </a:pPr>
            <a:r>
              <a:rPr lang="en-US" sz="3600" b="1" kern="1200" dirty="0">
                <a:solidFill>
                  <a:schemeClr val="bg1"/>
                </a:solidFill>
                <a:latin typeface="+mj-lt"/>
                <a:ea typeface="+mj-ea"/>
                <a:cs typeface="+mj-cs"/>
              </a:rPr>
              <a:t>Introduction to the McKinsey 7S Model</a:t>
            </a:r>
          </a:p>
        </p:txBody>
      </p:sp>
      <p:sp>
        <p:nvSpPr>
          <p:cNvPr id="21"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3CDD3070-C97D-4678-BB2F-C853B249E53A}"/>
              </a:ext>
            </a:extLst>
          </p:cNvPr>
          <p:cNvSpPr/>
          <p:nvPr/>
        </p:nvSpPr>
        <p:spPr>
          <a:xfrm>
            <a:off x="6621072" y="2421683"/>
            <a:ext cx="4765949" cy="335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t"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r>
              <a:rPr lang="en-US" sz="2400" dirty="0"/>
              <a:t>The 7S model McKinsey developed takes a holistic look at what makes companies tick and how each element of a company needs to be in harmony for an organization to operate competitively and manage change successfully.</a:t>
            </a:r>
          </a:p>
        </p:txBody>
      </p:sp>
      <p:sp>
        <p:nvSpPr>
          <p:cNvPr id="11" name="Rectangle 10">
            <a:extLst>
              <a:ext uri="{FF2B5EF4-FFF2-40B4-BE49-F238E27FC236}">
                <a16:creationId xmlns:a16="http://schemas.microsoft.com/office/drawing/2014/main" id="{58437D7E-0A76-435D-BFF8-A5BF390F22BE}"/>
              </a:ext>
            </a:extLst>
          </p:cNvPr>
          <p:cNvSpPr/>
          <p:nvPr/>
        </p:nvSpPr>
        <p:spPr>
          <a:xfrm>
            <a:off x="4598436" y="5018076"/>
            <a:ext cx="2995127" cy="36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bg1"/>
                </a:solidFill>
                <a:latin typeface="Castellar" panose="020A0402060406010301" pitchFamily="18" charset="0"/>
              </a:rPr>
              <a:t>Tool</a:t>
            </a:r>
            <a:endParaRPr lang="en-US" b="1">
              <a:solidFill>
                <a:schemeClr val="bg1"/>
              </a:solidFill>
              <a:latin typeface="Castellar" panose="020A0402060406010301" pitchFamily="18" charset="0"/>
            </a:endParaRPr>
          </a:p>
        </p:txBody>
      </p:sp>
      <p:pic>
        <p:nvPicPr>
          <p:cNvPr id="3" name="Picture 2" descr="A picture containing game&#10;&#10;Description automatically generated">
            <a:extLst>
              <a:ext uri="{FF2B5EF4-FFF2-40B4-BE49-F238E27FC236}">
                <a16:creationId xmlns:a16="http://schemas.microsoft.com/office/drawing/2014/main" id="{12953E20-62FD-4B0B-BAA8-7C9FE22AC7A1}"/>
              </a:ext>
            </a:extLst>
          </p:cNvPr>
          <p:cNvPicPr>
            <a:picLocks noChangeAspect="1"/>
          </p:cNvPicPr>
          <p:nvPr/>
        </p:nvPicPr>
        <p:blipFill rotWithShape="1">
          <a:blip r:embed="rId3">
            <a:extLst>
              <a:ext uri="{28A0092B-C50C-407E-A947-70E740481C1C}">
                <a14:useLocalDpi xmlns:a14="http://schemas.microsoft.com/office/drawing/2010/main" val="0"/>
              </a:ext>
            </a:extLst>
          </a:blip>
          <a:srcRect l="7280" t="7525" r="8398" b="8733"/>
          <a:stretch/>
        </p:blipFill>
        <p:spPr>
          <a:xfrm>
            <a:off x="131724" y="1544419"/>
            <a:ext cx="4333621" cy="4732422"/>
          </a:xfrm>
          <a:prstGeom prst="rect">
            <a:avLst/>
          </a:prstGeom>
        </p:spPr>
      </p:pic>
      <p:grpSp>
        <p:nvGrpSpPr>
          <p:cNvPr id="20" name="Group 19">
            <a:extLst>
              <a:ext uri="{FF2B5EF4-FFF2-40B4-BE49-F238E27FC236}">
                <a16:creationId xmlns:a16="http://schemas.microsoft.com/office/drawing/2014/main" id="{5ED4081D-F41E-4558-9203-F35808E5C9CE}"/>
              </a:ext>
            </a:extLst>
          </p:cNvPr>
          <p:cNvGrpSpPr/>
          <p:nvPr/>
        </p:nvGrpSpPr>
        <p:grpSpPr>
          <a:xfrm>
            <a:off x="10260548" y="6098784"/>
            <a:ext cx="1719359" cy="759216"/>
            <a:chOff x="109560" y="-21674"/>
            <a:chExt cx="1767709" cy="1021081"/>
          </a:xfrm>
        </p:grpSpPr>
        <p:sp>
          <p:nvSpPr>
            <p:cNvPr id="22" name="Speech Bubble: Rectangle 21">
              <a:extLst>
                <a:ext uri="{FF2B5EF4-FFF2-40B4-BE49-F238E27FC236}">
                  <a16:creationId xmlns:a16="http://schemas.microsoft.com/office/drawing/2014/main" id="{7E000614-E835-4E0E-BB10-CB4F70AFCD0C}"/>
                </a:ext>
              </a:extLst>
            </p:cNvPr>
            <p:cNvSpPr/>
            <p:nvPr/>
          </p:nvSpPr>
          <p:spPr>
            <a:xfrm>
              <a:off x="109560" y="-21674"/>
              <a:ext cx="1767709" cy="1021081"/>
            </a:xfrm>
            <a:prstGeom prst="wedgeRectCallout">
              <a:avLst>
                <a:gd name="adj1" fmla="val -18721"/>
                <a:gd name="adj2" fmla="val -486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600"/>
                </a:spcAft>
              </a:pPr>
              <a:r>
                <a:rPr lang="en-US" sz="4000" dirty="0">
                  <a:solidFill>
                    <a:schemeClr val="tx1"/>
                  </a:solidFill>
                  <a:latin typeface="Algerian" panose="04020705040A02060702" pitchFamily="82" charset="0"/>
                </a:rPr>
                <a:t>AGS</a:t>
              </a:r>
            </a:p>
          </p:txBody>
        </p:sp>
        <p:grpSp>
          <p:nvGrpSpPr>
            <p:cNvPr id="23" name="Group 22">
              <a:extLst>
                <a:ext uri="{FF2B5EF4-FFF2-40B4-BE49-F238E27FC236}">
                  <a16:creationId xmlns:a16="http://schemas.microsoft.com/office/drawing/2014/main" id="{509EA6EB-1EB6-4F5F-9810-8E1A20220A85}"/>
                </a:ext>
              </a:extLst>
            </p:cNvPr>
            <p:cNvGrpSpPr/>
            <p:nvPr/>
          </p:nvGrpSpPr>
          <p:grpSpPr>
            <a:xfrm>
              <a:off x="1323041" y="213362"/>
              <a:ext cx="376225" cy="472439"/>
              <a:chOff x="1323035" y="213362"/>
              <a:chExt cx="345119" cy="638865"/>
            </a:xfrm>
          </p:grpSpPr>
          <p:sp>
            <p:nvSpPr>
              <p:cNvPr id="24" name="Oval 23">
                <a:extLst>
                  <a:ext uri="{FF2B5EF4-FFF2-40B4-BE49-F238E27FC236}">
                    <a16:creationId xmlns:a16="http://schemas.microsoft.com/office/drawing/2014/main" id="{06DF4DAF-462A-4415-8944-61FA4F40C2A9}"/>
                  </a:ext>
                </a:extLst>
              </p:cNvPr>
              <p:cNvSpPr/>
              <p:nvPr/>
            </p:nvSpPr>
            <p:spPr>
              <a:xfrm>
                <a:off x="1388949" y="406539"/>
                <a:ext cx="169700" cy="198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5" name="Oval 24">
                <a:extLst>
                  <a:ext uri="{FF2B5EF4-FFF2-40B4-BE49-F238E27FC236}">
                    <a16:creationId xmlns:a16="http://schemas.microsoft.com/office/drawing/2014/main" id="{1DC450CD-C085-4749-9005-6B0FC3EB3911}"/>
                  </a:ext>
                </a:extLst>
              </p:cNvPr>
              <p:cNvSpPr/>
              <p:nvPr/>
            </p:nvSpPr>
            <p:spPr>
              <a:xfrm>
                <a:off x="1441887" y="213362"/>
                <a:ext cx="226267" cy="2152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6" name="Oval 25">
                <a:extLst>
                  <a:ext uri="{FF2B5EF4-FFF2-40B4-BE49-F238E27FC236}">
                    <a16:creationId xmlns:a16="http://schemas.microsoft.com/office/drawing/2014/main" id="{D40FECF0-8E46-473D-BFB6-6636AA85AB16}"/>
                  </a:ext>
                </a:extLst>
              </p:cNvPr>
              <p:cNvSpPr/>
              <p:nvPr/>
            </p:nvSpPr>
            <p:spPr>
              <a:xfrm>
                <a:off x="1341810" y="585918"/>
                <a:ext cx="141417" cy="1655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7" name="Oval 26">
                <a:extLst>
                  <a:ext uri="{FF2B5EF4-FFF2-40B4-BE49-F238E27FC236}">
                    <a16:creationId xmlns:a16="http://schemas.microsoft.com/office/drawing/2014/main" id="{1EC54A44-A1AF-482D-9202-75C5FE725E54}"/>
                  </a:ext>
                </a:extLst>
              </p:cNvPr>
              <p:cNvSpPr/>
              <p:nvPr/>
            </p:nvSpPr>
            <p:spPr>
              <a:xfrm>
                <a:off x="1323035" y="769437"/>
                <a:ext cx="70708" cy="82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grpSp>
      </p:grpSp>
    </p:spTree>
    <p:extLst>
      <p:ext uri="{BB962C8B-B14F-4D97-AF65-F5344CB8AC3E}">
        <p14:creationId xmlns:p14="http://schemas.microsoft.com/office/powerpoint/2010/main" val="341145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964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dirty="0">
                <a:solidFill>
                  <a:schemeClr val="tx1"/>
                </a:solidFill>
              </a:rPr>
              <a:t>Rather than focus on a roadmap to change, the McKinsey 7S framework stresses that the </a:t>
            </a:r>
            <a:r>
              <a:rPr lang="en-US" sz="2400" b="1" dirty="0">
                <a:solidFill>
                  <a:schemeClr val="tx1"/>
                </a:solidFill>
              </a:rPr>
              <a:t>coordination of seven critical components</a:t>
            </a:r>
            <a:r>
              <a:rPr lang="en-US" sz="2400" dirty="0">
                <a:solidFill>
                  <a:schemeClr val="tx1"/>
                </a:solidFill>
              </a:rPr>
              <a:t> of a company are what’s most important in a change strategy.</a:t>
            </a:r>
          </a:p>
          <a:p>
            <a:pPr lvl="0"/>
            <a:endParaRPr lang="en-US" sz="2400" dirty="0">
              <a:solidFill>
                <a:schemeClr val="tx1"/>
              </a:solidFill>
            </a:endParaRPr>
          </a:p>
          <a:p>
            <a:pPr lvl="0"/>
            <a:r>
              <a:rPr lang="en-US" sz="2400" dirty="0">
                <a:solidFill>
                  <a:schemeClr val="tx1"/>
                </a:solidFill>
              </a:rPr>
              <a:t>Three factors are considered “hard elements” and four factors are considered “soft elements”. </a:t>
            </a:r>
          </a:p>
          <a:p>
            <a:pPr lvl="0"/>
            <a:endParaRPr lang="en-US" sz="2400" dirty="0">
              <a:solidFill>
                <a:schemeClr val="tx1"/>
              </a:solidFill>
            </a:endParaRPr>
          </a:p>
          <a:p>
            <a:pPr lvl="0"/>
            <a:r>
              <a:rPr lang="en-US" sz="2400" dirty="0">
                <a:solidFill>
                  <a:schemeClr val="tx1"/>
                </a:solidFill>
              </a:rPr>
              <a:t>•	Shared Values </a:t>
            </a:r>
            <a:r>
              <a:rPr lang="en-US" sz="2400" dirty="0">
                <a:solidFill>
                  <a:srgbClr val="FF6600"/>
                </a:solidFill>
              </a:rPr>
              <a:t>(soft)</a:t>
            </a:r>
          </a:p>
          <a:p>
            <a:pPr lvl="0"/>
            <a:r>
              <a:rPr lang="en-US" sz="2400" dirty="0">
                <a:solidFill>
                  <a:schemeClr val="tx1"/>
                </a:solidFill>
              </a:rPr>
              <a:t>•	Skills </a:t>
            </a:r>
            <a:r>
              <a:rPr lang="en-US" sz="2400" dirty="0">
                <a:solidFill>
                  <a:srgbClr val="FF6600"/>
                </a:solidFill>
              </a:rPr>
              <a:t>(soft)</a:t>
            </a:r>
          </a:p>
          <a:p>
            <a:pPr lvl="0"/>
            <a:r>
              <a:rPr lang="en-US" sz="2400" dirty="0">
                <a:solidFill>
                  <a:schemeClr val="tx1"/>
                </a:solidFill>
              </a:rPr>
              <a:t>•	Staff </a:t>
            </a:r>
            <a:r>
              <a:rPr lang="en-US" sz="2400" dirty="0">
                <a:solidFill>
                  <a:srgbClr val="FF6600"/>
                </a:solidFill>
              </a:rPr>
              <a:t>(soft)</a:t>
            </a:r>
          </a:p>
          <a:p>
            <a:pPr lvl="0"/>
            <a:r>
              <a:rPr lang="en-US" sz="2400" dirty="0">
                <a:solidFill>
                  <a:schemeClr val="tx1"/>
                </a:solidFill>
              </a:rPr>
              <a:t>•	Strategy </a:t>
            </a:r>
            <a:r>
              <a:rPr lang="en-US" sz="2400" dirty="0">
                <a:solidFill>
                  <a:srgbClr val="FF6600"/>
                </a:solidFill>
              </a:rPr>
              <a:t>(hard)</a:t>
            </a:r>
          </a:p>
          <a:p>
            <a:pPr lvl="0"/>
            <a:r>
              <a:rPr lang="en-US" sz="2400" dirty="0">
                <a:solidFill>
                  <a:schemeClr val="tx1"/>
                </a:solidFill>
              </a:rPr>
              <a:t>•	Structure </a:t>
            </a:r>
            <a:r>
              <a:rPr lang="en-US" sz="2400" dirty="0">
                <a:solidFill>
                  <a:srgbClr val="FF6600"/>
                </a:solidFill>
              </a:rPr>
              <a:t>(hard)</a:t>
            </a:r>
          </a:p>
          <a:p>
            <a:pPr lvl="0"/>
            <a:r>
              <a:rPr lang="en-US" sz="2400" dirty="0">
                <a:solidFill>
                  <a:schemeClr val="tx1"/>
                </a:solidFill>
              </a:rPr>
              <a:t>•	Style </a:t>
            </a:r>
            <a:r>
              <a:rPr lang="en-US" sz="2400" dirty="0">
                <a:solidFill>
                  <a:srgbClr val="FF6600"/>
                </a:solidFill>
              </a:rPr>
              <a:t>(soft)</a:t>
            </a:r>
          </a:p>
          <a:p>
            <a:pPr lvl="0"/>
            <a:r>
              <a:rPr lang="en-US" sz="2400" dirty="0">
                <a:solidFill>
                  <a:schemeClr val="tx1"/>
                </a:solidFill>
              </a:rPr>
              <a:t>•	Systems </a:t>
            </a:r>
            <a:r>
              <a:rPr lang="en-US" sz="2400" dirty="0">
                <a:solidFill>
                  <a:srgbClr val="FF6600"/>
                </a:solidFill>
              </a:rPr>
              <a:t>(hard)</a:t>
            </a:r>
          </a:p>
          <a:p>
            <a:pPr lvl="0"/>
            <a:endParaRPr lang="en-US" sz="2400" dirty="0">
              <a:solidFill>
                <a:schemeClr val="tx1"/>
              </a:solidFill>
            </a:endParaRPr>
          </a:p>
        </p:txBody>
      </p:sp>
      <p:pic>
        <p:nvPicPr>
          <p:cNvPr id="6" name="Graphic 5" descr="Ui Ux">
            <a:extLst>
              <a:ext uri="{FF2B5EF4-FFF2-40B4-BE49-F238E27FC236}">
                <a16:creationId xmlns:a16="http://schemas.microsoft.com/office/drawing/2014/main" id="{EC01AC2D-B750-48CE-B99C-26550D73AE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4121" y="1612637"/>
            <a:ext cx="914400" cy="914400"/>
          </a:xfrm>
          <a:prstGeom prst="rect">
            <a:avLst/>
          </a:prstGeom>
        </p:spPr>
      </p:pic>
      <p:sp>
        <p:nvSpPr>
          <p:cNvPr id="7" name="TextBox 6">
            <a:extLst>
              <a:ext uri="{FF2B5EF4-FFF2-40B4-BE49-F238E27FC236}">
                <a16:creationId xmlns:a16="http://schemas.microsoft.com/office/drawing/2014/main" id="{5DDE6663-1C39-4621-A334-2202C69FF01E}"/>
              </a:ext>
            </a:extLst>
          </p:cNvPr>
          <p:cNvSpPr txBox="1"/>
          <p:nvPr/>
        </p:nvSpPr>
        <p:spPr>
          <a:xfrm>
            <a:off x="455194" y="2659559"/>
            <a:ext cx="1773242" cy="769441"/>
          </a:xfrm>
          <a:prstGeom prst="rect">
            <a:avLst/>
          </a:prstGeom>
          <a:noFill/>
        </p:spPr>
        <p:txBody>
          <a:bodyPr wrap="none" rtlCol="0">
            <a:spAutoFit/>
          </a:bodyPr>
          <a:lstStyle/>
          <a:p>
            <a:r>
              <a:rPr lang="en-US" sz="1600" b="1" dirty="0">
                <a:solidFill>
                  <a:srgbClr val="FF6600"/>
                </a:solidFill>
                <a:latin typeface="Biome" panose="020B0502040204020203" pitchFamily="34" charset="0"/>
                <a:cs typeface="Biome" panose="020B0502040204020203" pitchFamily="34" charset="0"/>
              </a:rPr>
              <a:t>Hard Elements</a:t>
            </a:r>
          </a:p>
          <a:p>
            <a:pPr marL="285750" indent="-285750">
              <a:buFont typeface="Arial" panose="020B0604020202020204" pitchFamily="34" charset="0"/>
              <a:buChar char="•"/>
            </a:pPr>
            <a:r>
              <a:rPr lang="en-US" sz="1400" dirty="0">
                <a:solidFill>
                  <a:srgbClr val="FF6600"/>
                </a:solidFill>
                <a:latin typeface="Biome" panose="020B0502040204020203" pitchFamily="34" charset="0"/>
                <a:cs typeface="Biome" panose="020B0502040204020203" pitchFamily="34" charset="0"/>
              </a:rPr>
              <a:t>Easy to Define</a:t>
            </a:r>
          </a:p>
          <a:p>
            <a:pPr marL="285750" indent="-285750">
              <a:buFont typeface="Arial" panose="020B0604020202020204" pitchFamily="34" charset="0"/>
              <a:buChar char="•"/>
            </a:pPr>
            <a:r>
              <a:rPr lang="en-US" sz="1400" dirty="0">
                <a:solidFill>
                  <a:srgbClr val="FF6600"/>
                </a:solidFill>
                <a:latin typeface="Biome" panose="020B0502040204020203" pitchFamily="34" charset="0"/>
                <a:cs typeface="Biome" panose="020B0502040204020203" pitchFamily="34" charset="0"/>
              </a:rPr>
              <a:t>Formalized</a:t>
            </a:r>
          </a:p>
        </p:txBody>
      </p:sp>
      <p:pic>
        <p:nvPicPr>
          <p:cNvPr id="17" name="Graphic 16" descr="Good Idea">
            <a:extLst>
              <a:ext uri="{FF2B5EF4-FFF2-40B4-BE49-F238E27FC236}">
                <a16:creationId xmlns:a16="http://schemas.microsoft.com/office/drawing/2014/main" id="{633B6754-1503-457F-A4C2-45C08AE67E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4615" y="3854770"/>
            <a:ext cx="914400" cy="914400"/>
          </a:xfrm>
          <a:prstGeom prst="rect">
            <a:avLst/>
          </a:prstGeom>
        </p:spPr>
      </p:pic>
      <p:sp>
        <p:nvSpPr>
          <p:cNvPr id="18" name="TextBox 17">
            <a:extLst>
              <a:ext uri="{FF2B5EF4-FFF2-40B4-BE49-F238E27FC236}">
                <a16:creationId xmlns:a16="http://schemas.microsoft.com/office/drawing/2014/main" id="{130A7AF8-FF50-4B98-8F1C-06E3AE337484}"/>
              </a:ext>
            </a:extLst>
          </p:cNvPr>
          <p:cNvSpPr txBox="1"/>
          <p:nvPr/>
        </p:nvSpPr>
        <p:spPr>
          <a:xfrm>
            <a:off x="404700" y="4905093"/>
            <a:ext cx="1641796" cy="769441"/>
          </a:xfrm>
          <a:prstGeom prst="rect">
            <a:avLst/>
          </a:prstGeom>
          <a:noFill/>
        </p:spPr>
        <p:txBody>
          <a:bodyPr wrap="none" rtlCol="0">
            <a:spAutoFit/>
          </a:bodyPr>
          <a:lstStyle/>
          <a:p>
            <a:r>
              <a:rPr lang="en-US" sz="1600" b="1" dirty="0">
                <a:solidFill>
                  <a:srgbClr val="FF6600"/>
                </a:solidFill>
                <a:latin typeface="Biome" panose="020B0502040204020203" pitchFamily="34" charset="0"/>
                <a:cs typeface="Biome" panose="020B0502040204020203" pitchFamily="34" charset="0"/>
              </a:rPr>
              <a:t>Soft Elements</a:t>
            </a:r>
          </a:p>
          <a:p>
            <a:pPr marL="285750" indent="-285750">
              <a:buFont typeface="Arial" panose="020B0604020202020204" pitchFamily="34" charset="0"/>
              <a:buChar char="•"/>
            </a:pPr>
            <a:r>
              <a:rPr lang="en-US" sz="1400" dirty="0">
                <a:solidFill>
                  <a:srgbClr val="FF6600"/>
                </a:solidFill>
                <a:latin typeface="Biome" panose="020B0502040204020203" pitchFamily="34" charset="0"/>
                <a:cs typeface="Biome" panose="020B0502040204020203" pitchFamily="34" charset="0"/>
              </a:rPr>
              <a:t>Attitudes</a:t>
            </a:r>
          </a:p>
          <a:p>
            <a:pPr marL="285750" indent="-285750">
              <a:buFont typeface="Arial" panose="020B0604020202020204" pitchFamily="34" charset="0"/>
              <a:buChar char="•"/>
            </a:pPr>
            <a:r>
              <a:rPr lang="en-US" sz="1400" dirty="0">
                <a:solidFill>
                  <a:srgbClr val="FF6600"/>
                </a:solidFill>
                <a:latin typeface="Biome" panose="020B0502040204020203" pitchFamily="34" charset="0"/>
                <a:cs typeface="Biome" panose="020B0502040204020203" pitchFamily="34" charset="0"/>
              </a:rPr>
              <a:t>Workstyles</a:t>
            </a:r>
          </a:p>
        </p:txBody>
      </p:sp>
    </p:spTree>
    <p:extLst>
      <p:ext uri="{BB962C8B-B14F-4D97-AF65-F5344CB8AC3E}">
        <p14:creationId xmlns:p14="http://schemas.microsoft.com/office/powerpoint/2010/main" val="382005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D3737E0-D43A-482F-BC7E-85FBE779B305}"/>
              </a:ext>
            </a:extLst>
          </p:cNvPr>
          <p:cNvSpPr/>
          <p:nvPr/>
        </p:nvSpPr>
        <p:spPr>
          <a:xfrm>
            <a:off x="6617740" y="802955"/>
            <a:ext cx="4766330" cy="1454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ctr"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nSpc>
                <a:spcPct val="90000"/>
              </a:lnSpc>
              <a:spcBef>
                <a:spcPct val="0"/>
              </a:spcBef>
              <a:spcAft>
                <a:spcPts val="600"/>
              </a:spcAft>
            </a:pPr>
            <a:r>
              <a:rPr lang="en-US" sz="3600" b="1" kern="1200" dirty="0">
                <a:solidFill>
                  <a:schemeClr val="bg1"/>
                </a:solidFill>
                <a:latin typeface="+mj-lt"/>
                <a:ea typeface="+mj-ea"/>
                <a:cs typeface="+mj-cs"/>
              </a:rPr>
              <a:t>McKinsey 7S Framework Origin</a:t>
            </a:r>
          </a:p>
        </p:txBody>
      </p:sp>
      <p:sp>
        <p:nvSpPr>
          <p:cNvPr id="21"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3CDD3070-C97D-4678-BB2F-C853B249E53A}"/>
              </a:ext>
            </a:extLst>
          </p:cNvPr>
          <p:cNvSpPr/>
          <p:nvPr/>
        </p:nvSpPr>
        <p:spPr>
          <a:xfrm>
            <a:off x="6621072" y="2421683"/>
            <a:ext cx="4765949" cy="335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t"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r>
              <a:rPr lang="en-US" sz="2400" dirty="0"/>
              <a:t>The McKinsey 7S framework model was introduced in the late 1970’s by two former McKinsey consultants, Thomas J. Peters and Robert H. Waterman who featured it in the book In </a:t>
            </a:r>
            <a:r>
              <a:rPr lang="en-US" sz="2400" i="1" dirty="0"/>
              <a:t>Search of Excellence</a:t>
            </a:r>
            <a:r>
              <a:rPr lang="en-US" sz="2400" dirty="0"/>
              <a:t>.</a:t>
            </a:r>
          </a:p>
        </p:txBody>
      </p:sp>
      <p:sp>
        <p:nvSpPr>
          <p:cNvPr id="11" name="Rectangle 10">
            <a:extLst>
              <a:ext uri="{FF2B5EF4-FFF2-40B4-BE49-F238E27FC236}">
                <a16:creationId xmlns:a16="http://schemas.microsoft.com/office/drawing/2014/main" id="{58437D7E-0A76-435D-BFF8-A5BF390F22BE}"/>
              </a:ext>
            </a:extLst>
          </p:cNvPr>
          <p:cNvSpPr/>
          <p:nvPr/>
        </p:nvSpPr>
        <p:spPr>
          <a:xfrm>
            <a:off x="4598436" y="5018076"/>
            <a:ext cx="2995127" cy="36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bg1"/>
                </a:solidFill>
                <a:latin typeface="Castellar" panose="020A0402060406010301" pitchFamily="18" charset="0"/>
              </a:rPr>
              <a:t>Tool</a:t>
            </a:r>
            <a:endParaRPr lang="en-US" b="1">
              <a:solidFill>
                <a:schemeClr val="bg1"/>
              </a:solidFill>
              <a:latin typeface="Castellar" panose="020A0402060406010301" pitchFamily="18" charset="0"/>
            </a:endParaRPr>
          </a:p>
        </p:txBody>
      </p:sp>
      <p:pic>
        <p:nvPicPr>
          <p:cNvPr id="3" name="Picture 2" descr="A picture containing game&#10;&#10;Description automatically generated">
            <a:extLst>
              <a:ext uri="{FF2B5EF4-FFF2-40B4-BE49-F238E27FC236}">
                <a16:creationId xmlns:a16="http://schemas.microsoft.com/office/drawing/2014/main" id="{12953E20-62FD-4B0B-BAA8-7C9FE22AC7A1}"/>
              </a:ext>
            </a:extLst>
          </p:cNvPr>
          <p:cNvPicPr>
            <a:picLocks noChangeAspect="1"/>
          </p:cNvPicPr>
          <p:nvPr/>
        </p:nvPicPr>
        <p:blipFill rotWithShape="1">
          <a:blip r:embed="rId3">
            <a:extLst>
              <a:ext uri="{28A0092B-C50C-407E-A947-70E740481C1C}">
                <a14:useLocalDpi xmlns:a14="http://schemas.microsoft.com/office/drawing/2010/main" val="0"/>
              </a:ext>
            </a:extLst>
          </a:blip>
          <a:srcRect l="7280" t="7525" r="8398" b="8733"/>
          <a:stretch/>
        </p:blipFill>
        <p:spPr>
          <a:xfrm>
            <a:off x="131724" y="1544419"/>
            <a:ext cx="4333621" cy="4732422"/>
          </a:xfrm>
          <a:prstGeom prst="rect">
            <a:avLst/>
          </a:prstGeom>
        </p:spPr>
      </p:pic>
      <p:grpSp>
        <p:nvGrpSpPr>
          <p:cNvPr id="20" name="Group 19">
            <a:extLst>
              <a:ext uri="{FF2B5EF4-FFF2-40B4-BE49-F238E27FC236}">
                <a16:creationId xmlns:a16="http://schemas.microsoft.com/office/drawing/2014/main" id="{5ED4081D-F41E-4558-9203-F35808E5C9CE}"/>
              </a:ext>
            </a:extLst>
          </p:cNvPr>
          <p:cNvGrpSpPr/>
          <p:nvPr/>
        </p:nvGrpSpPr>
        <p:grpSpPr>
          <a:xfrm>
            <a:off x="10260548" y="6098784"/>
            <a:ext cx="1719359" cy="759216"/>
            <a:chOff x="109560" y="-21674"/>
            <a:chExt cx="1767709" cy="1021081"/>
          </a:xfrm>
        </p:grpSpPr>
        <p:sp>
          <p:nvSpPr>
            <p:cNvPr id="22" name="Speech Bubble: Rectangle 21">
              <a:extLst>
                <a:ext uri="{FF2B5EF4-FFF2-40B4-BE49-F238E27FC236}">
                  <a16:creationId xmlns:a16="http://schemas.microsoft.com/office/drawing/2014/main" id="{7E000614-E835-4E0E-BB10-CB4F70AFCD0C}"/>
                </a:ext>
              </a:extLst>
            </p:cNvPr>
            <p:cNvSpPr/>
            <p:nvPr/>
          </p:nvSpPr>
          <p:spPr>
            <a:xfrm>
              <a:off x="109560" y="-21674"/>
              <a:ext cx="1767709" cy="1021081"/>
            </a:xfrm>
            <a:prstGeom prst="wedgeRectCallout">
              <a:avLst>
                <a:gd name="adj1" fmla="val -18721"/>
                <a:gd name="adj2" fmla="val -486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600"/>
                </a:spcAft>
              </a:pPr>
              <a:r>
                <a:rPr lang="en-US" sz="4000" dirty="0">
                  <a:solidFill>
                    <a:schemeClr val="tx1"/>
                  </a:solidFill>
                  <a:latin typeface="Algerian" panose="04020705040A02060702" pitchFamily="82" charset="0"/>
                </a:rPr>
                <a:t>AGS</a:t>
              </a:r>
            </a:p>
          </p:txBody>
        </p:sp>
        <p:grpSp>
          <p:nvGrpSpPr>
            <p:cNvPr id="23" name="Group 22">
              <a:extLst>
                <a:ext uri="{FF2B5EF4-FFF2-40B4-BE49-F238E27FC236}">
                  <a16:creationId xmlns:a16="http://schemas.microsoft.com/office/drawing/2014/main" id="{509EA6EB-1EB6-4F5F-9810-8E1A20220A85}"/>
                </a:ext>
              </a:extLst>
            </p:cNvPr>
            <p:cNvGrpSpPr/>
            <p:nvPr/>
          </p:nvGrpSpPr>
          <p:grpSpPr>
            <a:xfrm>
              <a:off x="1323041" y="213362"/>
              <a:ext cx="376225" cy="472439"/>
              <a:chOff x="1323035" y="213362"/>
              <a:chExt cx="345119" cy="638865"/>
            </a:xfrm>
          </p:grpSpPr>
          <p:sp>
            <p:nvSpPr>
              <p:cNvPr id="24" name="Oval 23">
                <a:extLst>
                  <a:ext uri="{FF2B5EF4-FFF2-40B4-BE49-F238E27FC236}">
                    <a16:creationId xmlns:a16="http://schemas.microsoft.com/office/drawing/2014/main" id="{06DF4DAF-462A-4415-8944-61FA4F40C2A9}"/>
                  </a:ext>
                </a:extLst>
              </p:cNvPr>
              <p:cNvSpPr/>
              <p:nvPr/>
            </p:nvSpPr>
            <p:spPr>
              <a:xfrm>
                <a:off x="1388949" y="406539"/>
                <a:ext cx="169700" cy="198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5" name="Oval 24">
                <a:extLst>
                  <a:ext uri="{FF2B5EF4-FFF2-40B4-BE49-F238E27FC236}">
                    <a16:creationId xmlns:a16="http://schemas.microsoft.com/office/drawing/2014/main" id="{1DC450CD-C085-4749-9005-6B0FC3EB3911}"/>
                  </a:ext>
                </a:extLst>
              </p:cNvPr>
              <p:cNvSpPr/>
              <p:nvPr/>
            </p:nvSpPr>
            <p:spPr>
              <a:xfrm>
                <a:off x="1441887" y="213362"/>
                <a:ext cx="226267" cy="2152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6" name="Oval 25">
                <a:extLst>
                  <a:ext uri="{FF2B5EF4-FFF2-40B4-BE49-F238E27FC236}">
                    <a16:creationId xmlns:a16="http://schemas.microsoft.com/office/drawing/2014/main" id="{D40FECF0-8E46-473D-BFB6-6636AA85AB16}"/>
                  </a:ext>
                </a:extLst>
              </p:cNvPr>
              <p:cNvSpPr/>
              <p:nvPr/>
            </p:nvSpPr>
            <p:spPr>
              <a:xfrm>
                <a:off x="1341810" y="585918"/>
                <a:ext cx="141417" cy="1655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7" name="Oval 26">
                <a:extLst>
                  <a:ext uri="{FF2B5EF4-FFF2-40B4-BE49-F238E27FC236}">
                    <a16:creationId xmlns:a16="http://schemas.microsoft.com/office/drawing/2014/main" id="{1EC54A44-A1AF-482D-9202-75C5FE725E54}"/>
                  </a:ext>
                </a:extLst>
              </p:cNvPr>
              <p:cNvSpPr/>
              <p:nvPr/>
            </p:nvSpPr>
            <p:spPr>
              <a:xfrm>
                <a:off x="1323035" y="769437"/>
                <a:ext cx="70708" cy="82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grpSp>
      </p:grpSp>
    </p:spTree>
    <p:extLst>
      <p:ext uri="{BB962C8B-B14F-4D97-AF65-F5344CB8AC3E}">
        <p14:creationId xmlns:p14="http://schemas.microsoft.com/office/powerpoint/2010/main" val="232862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964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dirty="0">
                <a:solidFill>
                  <a:schemeClr val="tx1"/>
                </a:solidFill>
              </a:rPr>
              <a:t>After studying business strategy and success, Thomas Peters put forth the idea at the heart of the McKinsey 7S analysis: Companies were missing several key factors that helped their organizations run effectively because they were only focusing on strategy.</a:t>
            </a:r>
          </a:p>
          <a:p>
            <a:pPr lvl="0"/>
            <a:endParaRPr lang="en-US" sz="2400" dirty="0">
              <a:solidFill>
                <a:schemeClr val="tx1"/>
              </a:solidFill>
            </a:endParaRPr>
          </a:p>
          <a:p>
            <a:pPr lvl="0"/>
            <a:r>
              <a:rPr lang="en-US" sz="2400" dirty="0">
                <a:solidFill>
                  <a:schemeClr val="tx1"/>
                </a:solidFill>
              </a:rPr>
              <a:t>These factors, rather than having an order of importance, were all equally important. </a:t>
            </a:r>
          </a:p>
          <a:p>
            <a:pPr lvl="0"/>
            <a:endParaRPr lang="en-US" sz="2400" dirty="0">
              <a:solidFill>
                <a:schemeClr val="tx1"/>
              </a:solidFill>
            </a:endParaRPr>
          </a:p>
          <a:p>
            <a:pPr lvl="0"/>
            <a:r>
              <a:rPr lang="en-US" sz="2400" dirty="0">
                <a:solidFill>
                  <a:schemeClr val="tx1"/>
                </a:solidFill>
              </a:rPr>
              <a:t>Peters originally put forth his larger concept in a 700-slide, two-day presentation to a large corporation. </a:t>
            </a:r>
          </a:p>
          <a:p>
            <a:pPr lvl="0"/>
            <a:endParaRPr lang="en-US" sz="2400" dirty="0">
              <a:solidFill>
                <a:schemeClr val="tx1"/>
              </a:solidFill>
            </a:endParaRPr>
          </a:p>
          <a:p>
            <a:pPr lvl="0"/>
            <a:r>
              <a:rPr lang="en-US" sz="2400" dirty="0">
                <a:solidFill>
                  <a:schemeClr val="tx1"/>
                </a:solidFill>
              </a:rPr>
              <a:t>Of course, that long of a presentation wouldn’t work for all McKinsey clients, so the concept was condensed into the seven factors we find in </a:t>
            </a:r>
            <a:r>
              <a:rPr lang="en-US" sz="2400" b="1" dirty="0">
                <a:solidFill>
                  <a:schemeClr val="tx1"/>
                </a:solidFill>
              </a:rPr>
              <a:t>McKinsey’s 7S framework </a:t>
            </a:r>
            <a:r>
              <a:rPr lang="en-US" sz="2400" dirty="0">
                <a:solidFill>
                  <a:schemeClr val="tx1"/>
                </a:solidFill>
              </a:rPr>
              <a:t>for strategic management. </a:t>
            </a:r>
          </a:p>
          <a:p>
            <a:pPr lvl="0"/>
            <a:endParaRPr lang="en-US" sz="2400" dirty="0">
              <a:solidFill>
                <a:schemeClr val="tx1"/>
              </a:solidFill>
            </a:endParaRPr>
          </a:p>
        </p:txBody>
      </p:sp>
      <p:sp>
        <p:nvSpPr>
          <p:cNvPr id="7" name="TextBox 6">
            <a:extLst>
              <a:ext uri="{FF2B5EF4-FFF2-40B4-BE49-F238E27FC236}">
                <a16:creationId xmlns:a16="http://schemas.microsoft.com/office/drawing/2014/main" id="{5DDE6663-1C39-4621-A334-2202C69FF01E}"/>
              </a:ext>
            </a:extLst>
          </p:cNvPr>
          <p:cNvSpPr txBox="1"/>
          <p:nvPr/>
        </p:nvSpPr>
        <p:spPr>
          <a:xfrm>
            <a:off x="248226" y="3227711"/>
            <a:ext cx="1949845" cy="2308324"/>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Knights of</a:t>
            </a:r>
          </a:p>
          <a:p>
            <a:pPr algn="ctr"/>
            <a:r>
              <a:rPr lang="en-US" sz="1600" b="1" dirty="0">
                <a:solidFill>
                  <a:srgbClr val="FF6600"/>
                </a:solidFill>
                <a:latin typeface="Biome" panose="020B0502040204020203" pitchFamily="34" charset="0"/>
                <a:cs typeface="Biome" panose="020B0502040204020203" pitchFamily="34" charset="0"/>
              </a:rPr>
              <a:t>the Roundtable</a:t>
            </a:r>
          </a:p>
          <a:p>
            <a:endParaRPr lang="en-US" sz="1600" dirty="0">
              <a:solidFill>
                <a:srgbClr val="FF6600"/>
              </a:solidFill>
              <a:latin typeface="Biome" panose="020B0502040204020203" pitchFamily="34" charset="0"/>
              <a:cs typeface="Biome" panose="020B0502040204020203" pitchFamily="34" charset="0"/>
            </a:endParaRPr>
          </a:p>
          <a:p>
            <a:r>
              <a:rPr lang="en-US" sz="1600" dirty="0">
                <a:solidFill>
                  <a:srgbClr val="FF6600"/>
                </a:solidFill>
                <a:latin typeface="Biome" panose="020B0502040204020203" pitchFamily="34" charset="0"/>
                <a:cs typeface="Biome" panose="020B0502040204020203" pitchFamily="34" charset="0"/>
              </a:rPr>
              <a:t>All 7 factors are equally important, just like the Knights of the Roundtable.</a:t>
            </a:r>
            <a:endParaRPr lang="en-US" sz="1400" dirty="0">
              <a:solidFill>
                <a:srgbClr val="FF6600"/>
              </a:solidFill>
              <a:latin typeface="Biome" panose="020B0502040204020203" pitchFamily="34" charset="0"/>
              <a:cs typeface="Biome" panose="020B0502040204020203" pitchFamily="34" charset="0"/>
            </a:endParaRPr>
          </a:p>
        </p:txBody>
      </p:sp>
      <p:pic>
        <p:nvPicPr>
          <p:cNvPr id="3" name="Graphic 2" descr="Circles with lines">
            <a:extLst>
              <a:ext uri="{FF2B5EF4-FFF2-40B4-BE49-F238E27FC236}">
                <a16:creationId xmlns:a16="http://schemas.microsoft.com/office/drawing/2014/main" id="{83038895-9F40-4529-8553-BEF8F190A6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65" y="1568186"/>
            <a:ext cx="1219966" cy="1219966"/>
          </a:xfrm>
          <a:prstGeom prst="rect">
            <a:avLst/>
          </a:prstGeom>
        </p:spPr>
      </p:pic>
    </p:spTree>
    <p:extLst>
      <p:ext uri="{BB962C8B-B14F-4D97-AF65-F5344CB8AC3E}">
        <p14:creationId xmlns:p14="http://schemas.microsoft.com/office/powerpoint/2010/main" val="31069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D3737E0-D43A-482F-BC7E-85FBE779B305}"/>
              </a:ext>
            </a:extLst>
          </p:cNvPr>
          <p:cNvSpPr/>
          <p:nvPr/>
        </p:nvSpPr>
        <p:spPr>
          <a:xfrm>
            <a:off x="6617740" y="802955"/>
            <a:ext cx="4766330" cy="1454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ctr"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nSpc>
                <a:spcPct val="90000"/>
              </a:lnSpc>
              <a:spcBef>
                <a:spcPct val="0"/>
              </a:spcBef>
              <a:spcAft>
                <a:spcPts val="600"/>
              </a:spcAft>
            </a:pPr>
            <a:r>
              <a:rPr lang="en-US" sz="3600" b="1" kern="1200" dirty="0">
                <a:solidFill>
                  <a:schemeClr val="bg1"/>
                </a:solidFill>
                <a:latin typeface="+mj-lt"/>
                <a:ea typeface="+mj-ea"/>
                <a:cs typeface="+mj-cs"/>
              </a:rPr>
              <a:t>The 7 Factors of the McKinsey 7S Model</a:t>
            </a:r>
          </a:p>
        </p:txBody>
      </p:sp>
      <p:sp>
        <p:nvSpPr>
          <p:cNvPr id="21"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3CDD3070-C97D-4678-BB2F-C853B249E53A}"/>
              </a:ext>
            </a:extLst>
          </p:cNvPr>
          <p:cNvSpPr/>
          <p:nvPr/>
        </p:nvSpPr>
        <p:spPr>
          <a:xfrm>
            <a:off x="6621072" y="2421683"/>
            <a:ext cx="4765949" cy="335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t" anchorCtr="0" forceAA="0" compatLnSpc="1">
            <a:prstTxWarp prst="textNoShape">
              <a:avLst/>
            </a:prstTxWarp>
            <a:normAutofit lnSpcReduction="10000"/>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r>
              <a:rPr lang="en-US" sz="2400" dirty="0"/>
              <a:t>The McKinsey 7S framework provides you with several factors that need to be in alignment for your organization to be healthy and thrive. However, there is no specific order to address each element, you simply need to make sure they’re all addressed at some point in your project.</a:t>
            </a:r>
          </a:p>
        </p:txBody>
      </p:sp>
      <p:sp>
        <p:nvSpPr>
          <p:cNvPr id="11" name="Rectangle 10">
            <a:extLst>
              <a:ext uri="{FF2B5EF4-FFF2-40B4-BE49-F238E27FC236}">
                <a16:creationId xmlns:a16="http://schemas.microsoft.com/office/drawing/2014/main" id="{58437D7E-0A76-435D-BFF8-A5BF390F22BE}"/>
              </a:ext>
            </a:extLst>
          </p:cNvPr>
          <p:cNvSpPr/>
          <p:nvPr/>
        </p:nvSpPr>
        <p:spPr>
          <a:xfrm>
            <a:off x="4598436" y="5018076"/>
            <a:ext cx="2995127" cy="36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bg1"/>
                </a:solidFill>
                <a:latin typeface="Castellar" panose="020A0402060406010301" pitchFamily="18" charset="0"/>
              </a:rPr>
              <a:t>Tool</a:t>
            </a:r>
            <a:endParaRPr lang="en-US" b="1">
              <a:solidFill>
                <a:schemeClr val="bg1"/>
              </a:solidFill>
              <a:latin typeface="Castellar" panose="020A0402060406010301" pitchFamily="18" charset="0"/>
            </a:endParaRPr>
          </a:p>
        </p:txBody>
      </p:sp>
      <p:pic>
        <p:nvPicPr>
          <p:cNvPr id="3" name="Picture 2" descr="A picture containing game&#10;&#10;Description automatically generated">
            <a:extLst>
              <a:ext uri="{FF2B5EF4-FFF2-40B4-BE49-F238E27FC236}">
                <a16:creationId xmlns:a16="http://schemas.microsoft.com/office/drawing/2014/main" id="{12953E20-62FD-4B0B-BAA8-7C9FE22AC7A1}"/>
              </a:ext>
            </a:extLst>
          </p:cNvPr>
          <p:cNvPicPr>
            <a:picLocks noChangeAspect="1"/>
          </p:cNvPicPr>
          <p:nvPr/>
        </p:nvPicPr>
        <p:blipFill rotWithShape="1">
          <a:blip r:embed="rId3">
            <a:extLst>
              <a:ext uri="{28A0092B-C50C-407E-A947-70E740481C1C}">
                <a14:useLocalDpi xmlns:a14="http://schemas.microsoft.com/office/drawing/2010/main" val="0"/>
              </a:ext>
            </a:extLst>
          </a:blip>
          <a:srcRect l="7280" t="7525" r="8398" b="8733"/>
          <a:stretch/>
        </p:blipFill>
        <p:spPr>
          <a:xfrm>
            <a:off x="131724" y="1544419"/>
            <a:ext cx="4333621" cy="4732422"/>
          </a:xfrm>
          <a:prstGeom prst="rect">
            <a:avLst/>
          </a:prstGeom>
        </p:spPr>
      </p:pic>
      <p:grpSp>
        <p:nvGrpSpPr>
          <p:cNvPr id="20" name="Group 19">
            <a:extLst>
              <a:ext uri="{FF2B5EF4-FFF2-40B4-BE49-F238E27FC236}">
                <a16:creationId xmlns:a16="http://schemas.microsoft.com/office/drawing/2014/main" id="{5ED4081D-F41E-4558-9203-F35808E5C9CE}"/>
              </a:ext>
            </a:extLst>
          </p:cNvPr>
          <p:cNvGrpSpPr/>
          <p:nvPr/>
        </p:nvGrpSpPr>
        <p:grpSpPr>
          <a:xfrm>
            <a:off x="10260548" y="6098784"/>
            <a:ext cx="1719359" cy="759216"/>
            <a:chOff x="109560" y="-21674"/>
            <a:chExt cx="1767709" cy="1021081"/>
          </a:xfrm>
        </p:grpSpPr>
        <p:sp>
          <p:nvSpPr>
            <p:cNvPr id="22" name="Speech Bubble: Rectangle 21">
              <a:extLst>
                <a:ext uri="{FF2B5EF4-FFF2-40B4-BE49-F238E27FC236}">
                  <a16:creationId xmlns:a16="http://schemas.microsoft.com/office/drawing/2014/main" id="{7E000614-E835-4E0E-BB10-CB4F70AFCD0C}"/>
                </a:ext>
              </a:extLst>
            </p:cNvPr>
            <p:cNvSpPr/>
            <p:nvPr/>
          </p:nvSpPr>
          <p:spPr>
            <a:xfrm>
              <a:off x="109560" y="-21674"/>
              <a:ext cx="1767709" cy="1021081"/>
            </a:xfrm>
            <a:prstGeom prst="wedgeRectCallout">
              <a:avLst>
                <a:gd name="adj1" fmla="val -18721"/>
                <a:gd name="adj2" fmla="val -486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600"/>
                </a:spcAft>
              </a:pPr>
              <a:r>
                <a:rPr lang="en-US" sz="4000" dirty="0">
                  <a:solidFill>
                    <a:schemeClr val="tx1"/>
                  </a:solidFill>
                  <a:latin typeface="Algerian" panose="04020705040A02060702" pitchFamily="82" charset="0"/>
                </a:rPr>
                <a:t>AGS</a:t>
              </a:r>
            </a:p>
          </p:txBody>
        </p:sp>
        <p:grpSp>
          <p:nvGrpSpPr>
            <p:cNvPr id="23" name="Group 22">
              <a:extLst>
                <a:ext uri="{FF2B5EF4-FFF2-40B4-BE49-F238E27FC236}">
                  <a16:creationId xmlns:a16="http://schemas.microsoft.com/office/drawing/2014/main" id="{509EA6EB-1EB6-4F5F-9810-8E1A20220A85}"/>
                </a:ext>
              </a:extLst>
            </p:cNvPr>
            <p:cNvGrpSpPr/>
            <p:nvPr/>
          </p:nvGrpSpPr>
          <p:grpSpPr>
            <a:xfrm>
              <a:off x="1323041" y="213362"/>
              <a:ext cx="376225" cy="472439"/>
              <a:chOff x="1323035" y="213362"/>
              <a:chExt cx="345119" cy="638865"/>
            </a:xfrm>
          </p:grpSpPr>
          <p:sp>
            <p:nvSpPr>
              <p:cNvPr id="24" name="Oval 23">
                <a:extLst>
                  <a:ext uri="{FF2B5EF4-FFF2-40B4-BE49-F238E27FC236}">
                    <a16:creationId xmlns:a16="http://schemas.microsoft.com/office/drawing/2014/main" id="{06DF4DAF-462A-4415-8944-61FA4F40C2A9}"/>
                  </a:ext>
                </a:extLst>
              </p:cNvPr>
              <p:cNvSpPr/>
              <p:nvPr/>
            </p:nvSpPr>
            <p:spPr>
              <a:xfrm>
                <a:off x="1388949" y="406539"/>
                <a:ext cx="169700" cy="198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5" name="Oval 24">
                <a:extLst>
                  <a:ext uri="{FF2B5EF4-FFF2-40B4-BE49-F238E27FC236}">
                    <a16:creationId xmlns:a16="http://schemas.microsoft.com/office/drawing/2014/main" id="{1DC450CD-C085-4749-9005-6B0FC3EB3911}"/>
                  </a:ext>
                </a:extLst>
              </p:cNvPr>
              <p:cNvSpPr/>
              <p:nvPr/>
            </p:nvSpPr>
            <p:spPr>
              <a:xfrm>
                <a:off x="1441887" y="213362"/>
                <a:ext cx="226267" cy="2152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6" name="Oval 25">
                <a:extLst>
                  <a:ext uri="{FF2B5EF4-FFF2-40B4-BE49-F238E27FC236}">
                    <a16:creationId xmlns:a16="http://schemas.microsoft.com/office/drawing/2014/main" id="{D40FECF0-8E46-473D-BFB6-6636AA85AB16}"/>
                  </a:ext>
                </a:extLst>
              </p:cNvPr>
              <p:cNvSpPr/>
              <p:nvPr/>
            </p:nvSpPr>
            <p:spPr>
              <a:xfrm>
                <a:off x="1341810" y="585918"/>
                <a:ext cx="141417" cy="1655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7" name="Oval 26">
                <a:extLst>
                  <a:ext uri="{FF2B5EF4-FFF2-40B4-BE49-F238E27FC236}">
                    <a16:creationId xmlns:a16="http://schemas.microsoft.com/office/drawing/2014/main" id="{1EC54A44-A1AF-482D-9202-75C5FE725E54}"/>
                  </a:ext>
                </a:extLst>
              </p:cNvPr>
              <p:cNvSpPr/>
              <p:nvPr/>
            </p:nvSpPr>
            <p:spPr>
              <a:xfrm>
                <a:off x="1323035" y="769437"/>
                <a:ext cx="70708" cy="82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grpSp>
      </p:grpSp>
    </p:spTree>
    <p:extLst>
      <p:ext uri="{BB962C8B-B14F-4D97-AF65-F5344CB8AC3E}">
        <p14:creationId xmlns:p14="http://schemas.microsoft.com/office/powerpoint/2010/main" val="313593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6457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Shared Values</a:t>
            </a:r>
          </a:p>
          <a:p>
            <a:pPr lvl="0"/>
            <a:endParaRPr lang="en-US" sz="2400" dirty="0">
              <a:solidFill>
                <a:schemeClr val="tx1"/>
              </a:solidFill>
            </a:endParaRPr>
          </a:p>
          <a:p>
            <a:pPr lvl="0"/>
            <a:r>
              <a:rPr lang="en-US" sz="2400" dirty="0">
                <a:solidFill>
                  <a:schemeClr val="tx1"/>
                </a:solidFill>
              </a:rPr>
              <a:t>This is your corporate culture, belief system, and what you’re known for. What does your company want to achieve? What’s its mission? Its reputation? </a:t>
            </a:r>
          </a:p>
          <a:p>
            <a:pPr lvl="0"/>
            <a:endParaRPr lang="en-US" sz="2400" dirty="0">
              <a:solidFill>
                <a:schemeClr val="tx1"/>
              </a:solidFill>
            </a:endParaRPr>
          </a:p>
          <a:p>
            <a:pPr lvl="0"/>
            <a:r>
              <a:rPr lang="en-US" sz="2400" dirty="0">
                <a:solidFill>
                  <a:schemeClr val="tx1"/>
                </a:solidFill>
              </a:rPr>
              <a:t>If your company is known for being an innovator that blazes trails, do the processes you use also reflect that? If, for example, you are using antiquated systems to support your customer service activities, then your </a:t>
            </a:r>
            <a:r>
              <a:rPr lang="en-US" sz="2400" dirty="0">
                <a:solidFill>
                  <a:srgbClr val="FF6600"/>
                </a:solidFill>
              </a:rPr>
              <a:t>Systems</a:t>
            </a:r>
            <a:r>
              <a:rPr lang="en-US" sz="2400" dirty="0">
                <a:solidFill>
                  <a:schemeClr val="tx1"/>
                </a:solidFill>
              </a:rPr>
              <a:t> factor would be out of balance with your </a:t>
            </a:r>
            <a:r>
              <a:rPr lang="en-US" sz="2400" dirty="0">
                <a:solidFill>
                  <a:srgbClr val="FF6600"/>
                </a:solidFill>
              </a:rPr>
              <a:t>Shared Values </a:t>
            </a:r>
            <a:r>
              <a:rPr lang="en-US" sz="2400" dirty="0">
                <a:solidFill>
                  <a:schemeClr val="tx1"/>
                </a:solidFill>
              </a:rPr>
              <a:t>factor.</a:t>
            </a:r>
          </a:p>
          <a:p>
            <a:pPr lvl="0"/>
            <a:endParaRPr lang="en-US" sz="2400" dirty="0">
              <a:solidFill>
                <a:schemeClr val="tx1"/>
              </a:solidFill>
            </a:endParaRPr>
          </a:p>
          <a:p>
            <a:pPr lvl="0"/>
            <a:r>
              <a:rPr lang="en-US" sz="2400" dirty="0">
                <a:solidFill>
                  <a:schemeClr val="tx1"/>
                </a:solidFill>
              </a:rPr>
              <a:t>When it comes to applying McKinsey’s 7S framework in the strategic management of change, you want to ensure that your change project activities are reflecting your corporate culture and shared values.</a:t>
            </a:r>
          </a:p>
          <a:p>
            <a:pPr lvl="0"/>
            <a:endParaRPr lang="en-US" sz="2400" dirty="0">
              <a:solidFill>
                <a:schemeClr val="tx1"/>
              </a:solidFill>
            </a:endParaRP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1949845" cy="1569660"/>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Shared Values</a:t>
            </a:r>
          </a:p>
          <a:p>
            <a:pPr marL="285750" indent="-285750">
              <a:buFont typeface="Arial" panose="020B0604020202020204" pitchFamily="34" charset="0"/>
              <a:buChar char="•"/>
            </a:pPr>
            <a:endParaRPr lang="en-US" sz="1600" dirty="0">
              <a:solidFill>
                <a:srgbClr val="FF6600"/>
              </a:solidFill>
              <a:latin typeface="Biome" panose="020B0502040204020203" pitchFamily="34" charset="0"/>
              <a:cs typeface="Biome" panose="020B0502040204020203" pitchFamily="34" charset="0"/>
            </a:endParaRP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Mission</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Philosophy</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Reputation</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Achievements</a:t>
            </a:r>
            <a:endParaRPr lang="en-US" sz="1400" dirty="0">
              <a:solidFill>
                <a:srgbClr val="FF6600"/>
              </a:solidFill>
              <a:latin typeface="Biome" panose="020B0502040204020203" pitchFamily="34" charset="0"/>
              <a:cs typeface="Biome" panose="020B0502040204020203" pitchFamily="34" charset="0"/>
            </a:endParaRPr>
          </a:p>
        </p:txBody>
      </p:sp>
      <p:pic>
        <p:nvPicPr>
          <p:cNvPr id="5" name="Graphic 4" descr="Customer review">
            <a:extLst>
              <a:ext uri="{FF2B5EF4-FFF2-40B4-BE49-F238E27FC236}">
                <a16:creationId xmlns:a16="http://schemas.microsoft.com/office/drawing/2014/main" id="{1E0B263E-E38C-4209-AD28-6F813C2768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503" y="1792305"/>
            <a:ext cx="1103396" cy="1103396"/>
          </a:xfrm>
          <a:prstGeom prst="rect">
            <a:avLst/>
          </a:prstGeom>
        </p:spPr>
      </p:pic>
    </p:spTree>
    <p:extLst>
      <p:ext uri="{BB962C8B-B14F-4D97-AF65-F5344CB8AC3E}">
        <p14:creationId xmlns:p14="http://schemas.microsoft.com/office/powerpoint/2010/main" val="410552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349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Skills</a:t>
            </a:r>
          </a:p>
          <a:p>
            <a:pPr lvl="0"/>
            <a:endParaRPr lang="en-US" sz="2400" dirty="0">
              <a:solidFill>
                <a:schemeClr val="tx1"/>
              </a:solidFill>
            </a:endParaRPr>
          </a:p>
          <a:p>
            <a:pPr lvl="0"/>
            <a:r>
              <a:rPr lang="en-US" sz="2400" dirty="0">
                <a:solidFill>
                  <a:schemeClr val="tx1"/>
                </a:solidFill>
              </a:rPr>
              <a:t>This area of the McKinsey 7S model includes both organizational skills and individual employee skills. </a:t>
            </a:r>
          </a:p>
          <a:p>
            <a:pPr lvl="0"/>
            <a:endParaRPr lang="en-US" sz="2400" dirty="0">
              <a:solidFill>
                <a:schemeClr val="tx1"/>
              </a:solidFill>
            </a:endParaRPr>
          </a:p>
          <a:p>
            <a:pPr lvl="0"/>
            <a:r>
              <a:rPr lang="en-US" sz="2400" dirty="0">
                <a:solidFill>
                  <a:schemeClr val="tx1"/>
                </a:solidFill>
              </a:rPr>
              <a:t>You want to ensure that your team has the skills necessary to keep you competitive. And in the case of a change project, provide proper </a:t>
            </a:r>
            <a:r>
              <a:rPr lang="en-US" sz="2400" dirty="0">
                <a:solidFill>
                  <a:schemeClr val="tx1"/>
                </a:solidFill>
                <a:hlinkClick r:id="rId3"/>
              </a:rPr>
              <a:t>employee training </a:t>
            </a:r>
            <a:r>
              <a:rPr lang="en-US" sz="2400" dirty="0">
                <a:solidFill>
                  <a:schemeClr val="tx1"/>
                </a:solidFill>
              </a:rPr>
              <a:t>to give your team the skills needed for the new process.</a:t>
            </a:r>
          </a:p>
          <a:p>
            <a:pPr lvl="0"/>
            <a:endParaRPr lang="en-US" sz="2400" dirty="0">
              <a:solidFill>
                <a:schemeClr val="tx1"/>
              </a:solidFill>
            </a:endParaRPr>
          </a:p>
          <a:p>
            <a:pPr lvl="0"/>
            <a:r>
              <a:rPr lang="en-US" sz="2400" dirty="0">
                <a:solidFill>
                  <a:schemeClr val="tx1"/>
                </a:solidFill>
              </a:rPr>
              <a:t>Another part of this factor in the McKinsey change management framework is to decide which skills should be kept in house and which ones would be more efficient as outsourced skills.</a:t>
            </a:r>
          </a:p>
          <a:p>
            <a:pPr lvl="0"/>
            <a:endParaRPr lang="en-US" sz="2400" dirty="0">
              <a:solidFill>
                <a:schemeClr val="tx1"/>
              </a:solidFill>
            </a:endParaRPr>
          </a:p>
        </p:txBody>
      </p:sp>
      <p:sp>
        <p:nvSpPr>
          <p:cNvPr id="7" name="TextBox 6">
            <a:extLst>
              <a:ext uri="{FF2B5EF4-FFF2-40B4-BE49-F238E27FC236}">
                <a16:creationId xmlns:a16="http://schemas.microsoft.com/office/drawing/2014/main" id="{5DDE6663-1C39-4621-A334-2202C69FF01E}"/>
              </a:ext>
            </a:extLst>
          </p:cNvPr>
          <p:cNvSpPr txBox="1"/>
          <p:nvPr/>
        </p:nvSpPr>
        <p:spPr>
          <a:xfrm>
            <a:off x="304202" y="3401589"/>
            <a:ext cx="1949845" cy="1323439"/>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Skills</a:t>
            </a:r>
          </a:p>
          <a:p>
            <a:pPr marL="285750" indent="-285750">
              <a:buFont typeface="Arial" panose="020B0604020202020204" pitchFamily="34" charset="0"/>
              <a:buChar char="•"/>
            </a:pPr>
            <a:endParaRPr lang="en-US" sz="1600" dirty="0">
              <a:solidFill>
                <a:srgbClr val="FF6600"/>
              </a:solidFill>
              <a:latin typeface="Biome" panose="020B0502040204020203" pitchFamily="34" charset="0"/>
              <a:cs typeface="Biome" panose="020B0502040204020203" pitchFamily="34" charset="0"/>
            </a:endParaRP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Employee </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Organization</a:t>
            </a:r>
          </a:p>
          <a:p>
            <a:pPr marL="285750" indent="-285750">
              <a:buFont typeface="Arial" panose="020B0604020202020204" pitchFamily="34" charset="0"/>
              <a:buChar char="•"/>
            </a:pPr>
            <a:r>
              <a:rPr lang="en-US" sz="1600" dirty="0">
                <a:solidFill>
                  <a:srgbClr val="FF6600"/>
                </a:solidFill>
                <a:latin typeface="Biome" panose="020B0502040204020203" pitchFamily="34" charset="0"/>
                <a:cs typeface="Biome" panose="020B0502040204020203" pitchFamily="34" charset="0"/>
              </a:rPr>
              <a:t>Outsourced</a:t>
            </a:r>
          </a:p>
        </p:txBody>
      </p:sp>
      <p:pic>
        <p:nvPicPr>
          <p:cNvPr id="3" name="Graphic 2" descr="Target Audience">
            <a:extLst>
              <a:ext uri="{FF2B5EF4-FFF2-40B4-BE49-F238E27FC236}">
                <a16:creationId xmlns:a16="http://schemas.microsoft.com/office/drawing/2014/main" id="{2E5C2E99-E39B-4F88-BF21-158FDBFF05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059" y="1863823"/>
            <a:ext cx="1242129" cy="1242129"/>
          </a:xfrm>
          <a:prstGeom prst="rect">
            <a:avLst/>
          </a:prstGeom>
        </p:spPr>
      </p:pic>
    </p:spTree>
    <p:extLst>
      <p:ext uri="{BB962C8B-B14F-4D97-AF65-F5344CB8AC3E}">
        <p14:creationId xmlns:p14="http://schemas.microsoft.com/office/powerpoint/2010/main" val="1420204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2319</Words>
  <Application>Microsoft Macintosh PowerPoint</Application>
  <PresentationFormat>Widescreen</PresentationFormat>
  <Paragraphs>265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Algerian</vt:lpstr>
      <vt:lpstr>Arial</vt:lpstr>
      <vt:lpstr>Biome</vt:lpstr>
      <vt:lpstr>Calibri</vt:lpstr>
      <vt:lpstr>Calibri Light</vt:lpstr>
      <vt:lpstr>Castellar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Crolley</dc:creator>
  <cp:lastModifiedBy>Tea B.</cp:lastModifiedBy>
  <cp:revision>2</cp:revision>
  <cp:lastPrinted>2020-07-02T21:54:44Z</cp:lastPrinted>
  <dcterms:created xsi:type="dcterms:W3CDTF">2020-06-29T22:04:37Z</dcterms:created>
  <dcterms:modified xsi:type="dcterms:W3CDTF">2020-07-02T21:54:47Z</dcterms:modified>
</cp:coreProperties>
</file>