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"/>
  </p:notesMasterIdLst>
  <p:sldIdLst>
    <p:sldId id="256" r:id="rId2"/>
    <p:sldId id="308" r:id="rId3"/>
    <p:sldId id="310" r:id="rId4"/>
  </p:sldIdLst>
  <p:sldSz cx="12192000" cy="6858000"/>
  <p:notesSz cx="9363075" cy="7077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b Ai" initials="OA" lastIdx="1" clrIdx="0">
    <p:extLst>
      <p:ext uri="{19B8F6BF-5375-455C-9EA6-DF929625EA0E}">
        <p15:presenceInfo xmlns:p15="http://schemas.microsoft.com/office/powerpoint/2012/main" userId="Ob 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99FF"/>
    <a:srgbClr val="FF66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4660"/>
  </p:normalViewPr>
  <p:slideViewPr>
    <p:cSldViewPr snapToGrid="0">
      <p:cViewPr>
        <p:scale>
          <a:sx n="80" d="100"/>
          <a:sy n="80" d="100"/>
        </p:scale>
        <p:origin x="103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753" cy="355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223" y="0"/>
            <a:ext cx="4057753" cy="355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BE1FC-647C-421E-9C74-D86537E5E6D3}" type="datetimeFigureOut">
              <a:rPr lang="en-US" smtClean="0"/>
              <a:t>1/3/2020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84238"/>
            <a:ext cx="4248150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728" y="3405348"/>
            <a:ext cx="7489620" cy="278739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01"/>
            <a:ext cx="4057753" cy="355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223" y="6721901"/>
            <a:ext cx="4057753" cy="355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1047B-7702-4A66-BE33-C0CB238E11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26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57147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0677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6650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F347B-9328-4405-8DBE-E46759B81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8285" y="6356334"/>
            <a:ext cx="2743200" cy="365125"/>
          </a:xfrm>
        </p:spPr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51B43089-9370-43AD-AAD5-1CE4C2F192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0041" y="168803"/>
            <a:ext cx="11791447" cy="491595"/>
          </a:xfrm>
          <a:prstGeom prst="rect">
            <a:avLst/>
          </a:prstGeom>
        </p:spPr>
        <p:txBody>
          <a:bodyPr vert="horz" wrap="none"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400" b="1" baseline="0">
                <a:solidFill>
                  <a:schemeClr val="tx2"/>
                </a:solidFill>
                <a:latin typeface="Arial"/>
              </a:defRPr>
            </a:lvl1pPr>
            <a:lvl2pPr marL="0" indent="0">
              <a:spcBef>
                <a:spcPts val="0"/>
              </a:spcBef>
              <a:buFontTx/>
              <a:buNone/>
              <a:defRPr sz="30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0" indent="0">
              <a:spcBef>
                <a:spcPts val="0"/>
              </a:spcBef>
              <a:buFontTx/>
              <a:buNone/>
              <a:defRPr sz="30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0" indent="0">
              <a:spcBef>
                <a:spcPts val="0"/>
              </a:spcBef>
              <a:buFontTx/>
              <a:buNone/>
              <a:defRPr sz="30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0" indent="0">
              <a:spcBef>
                <a:spcPts val="0"/>
              </a:spcBef>
              <a:buFontTx/>
              <a:buNone/>
              <a:defRPr sz="30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/>
              <a:t>Enter Title ….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A25C6A30-A807-45AD-8367-4B65A1F776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0040" y="731521"/>
            <a:ext cx="11791445" cy="822957"/>
          </a:xfrm>
          <a:prstGeom prst="rect">
            <a:avLst/>
          </a:prstGeom>
        </p:spPr>
        <p:txBody>
          <a:bodyPr vert="horz" lIns="91440" tIns="91440" rIns="91440" bIns="9144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 baseline="0">
                <a:latin typeface="Arial"/>
              </a:defRPr>
            </a:lvl1pPr>
            <a:lvl2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2pPr>
            <a:lvl3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3pPr>
            <a:lvl4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4pPr>
            <a:lvl5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5pPr>
          </a:lstStyle>
          <a:p>
            <a:pPr lvl="0"/>
            <a:r>
              <a:rPr lang="en-US" dirty="0"/>
              <a:t>Enter Text Here……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22817D-2F17-4B3F-8685-EBB0D63CB383}"/>
              </a:ext>
            </a:extLst>
          </p:cNvPr>
          <p:cNvCxnSpPr/>
          <p:nvPr userDrawn="1"/>
        </p:nvCxnSpPr>
        <p:spPr>
          <a:xfrm>
            <a:off x="320040" y="681076"/>
            <a:ext cx="1179576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4C24545D-8C7B-4062-AEE9-68ECB58966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0040" y="2695748"/>
            <a:ext cx="11791445" cy="822957"/>
          </a:xfrm>
          <a:prstGeom prst="rect">
            <a:avLst/>
          </a:prstGeom>
        </p:spPr>
        <p:txBody>
          <a:bodyPr vert="horz" lIns="91440" tIns="91440" rIns="91440" bIns="91440" anchor="ctr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 baseline="0">
                <a:latin typeface="Arial"/>
              </a:defRPr>
            </a:lvl1pPr>
            <a:lvl2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2pPr>
            <a:lvl3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3pPr>
            <a:lvl4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4pPr>
            <a:lvl5pPr marL="0" indent="0">
              <a:spcBef>
                <a:spcPts val="0"/>
              </a:spcBef>
              <a:buFontTx/>
              <a:buNone/>
              <a:defRPr sz="2000" baseline="0">
                <a:latin typeface="Arial"/>
              </a:defRPr>
            </a:lvl5pPr>
          </a:lstStyle>
          <a:p>
            <a:pPr lvl="0"/>
            <a:r>
              <a:rPr lang="en-US" dirty="0"/>
              <a:t>Enter Text Here……</a:t>
            </a:r>
          </a:p>
        </p:txBody>
      </p:sp>
    </p:spTree>
    <p:extLst>
      <p:ext uri="{BB962C8B-B14F-4D97-AF65-F5344CB8AC3E}">
        <p14:creationId xmlns:p14="http://schemas.microsoft.com/office/powerpoint/2010/main" val="54884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365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3823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53478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65661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2282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88034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33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1602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36640-118E-4783-9BE7-6F1C1CAD25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42A98D-22F9-438F-8502-971475E7176C}"/>
              </a:ext>
            </a:extLst>
          </p:cNvPr>
          <p:cNvSpPr/>
          <p:nvPr userDrawn="1"/>
        </p:nvSpPr>
        <p:spPr>
          <a:xfrm>
            <a:off x="0" y="2"/>
            <a:ext cx="12161520" cy="55563"/>
          </a:xfrm>
          <a:prstGeom prst="rect">
            <a:avLst/>
          </a:prstGeom>
          <a:gradFill>
            <a:gsLst>
              <a:gs pos="0">
                <a:srgbClr val="E41E25"/>
              </a:gs>
              <a:gs pos="48000">
                <a:srgbClr val="F68B1F"/>
              </a:gs>
              <a:gs pos="100000">
                <a:srgbClr val="E41E25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725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C7D67-22A9-4A16-BD0C-5610229BC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1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38C0F9-A047-48AA-85DA-9CA6DAD3C9E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8497" y="675156"/>
            <a:ext cx="11792987" cy="4020829"/>
          </a:xfrm>
          <a:prstGeom prst="rect">
            <a:avLst/>
          </a:prstGeom>
        </p:spPr>
      </p:pic>
      <p:sp>
        <p:nvSpPr>
          <p:cNvPr id="14" name="Title 4">
            <a:extLst>
              <a:ext uri="{FF2B5EF4-FFF2-40B4-BE49-F238E27FC236}">
                <a16:creationId xmlns:a16="http://schemas.microsoft.com/office/drawing/2014/main" id="{3FE92B42-B88C-4826-B2A2-8B719528FDA4}"/>
              </a:ext>
            </a:extLst>
          </p:cNvPr>
          <p:cNvSpPr txBox="1">
            <a:spLocks/>
          </p:cNvSpPr>
          <p:nvPr/>
        </p:nvSpPr>
        <p:spPr>
          <a:xfrm>
            <a:off x="2863674" y="4962191"/>
            <a:ext cx="8939136" cy="5118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Management Roadmap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C719F60-8446-42BA-A8DE-4C43B8F210E6}"/>
              </a:ext>
            </a:extLst>
          </p:cNvPr>
          <p:cNvGrpSpPr/>
          <p:nvPr/>
        </p:nvGrpSpPr>
        <p:grpSpPr>
          <a:xfrm>
            <a:off x="318497" y="5474069"/>
            <a:ext cx="1923108" cy="1020849"/>
            <a:chOff x="-127159" y="-67983"/>
            <a:chExt cx="1826424" cy="1021081"/>
          </a:xfrm>
        </p:grpSpPr>
        <p:sp>
          <p:nvSpPr>
            <p:cNvPr id="10" name="Speech Bubble: Rectangle 9">
              <a:extLst>
                <a:ext uri="{FF2B5EF4-FFF2-40B4-BE49-F238E27FC236}">
                  <a16:creationId xmlns:a16="http://schemas.microsoft.com/office/drawing/2014/main" id="{D6FFCC98-0465-457C-B962-1BDEF6E08BA2}"/>
                </a:ext>
              </a:extLst>
            </p:cNvPr>
            <p:cNvSpPr/>
            <p:nvPr/>
          </p:nvSpPr>
          <p:spPr>
            <a:xfrm>
              <a:off x="-127159" y="-67983"/>
              <a:ext cx="1767709" cy="1021081"/>
            </a:xfrm>
            <a:prstGeom prst="wedgeRectCallout">
              <a:avLst>
                <a:gd name="adj1" fmla="val -18721"/>
                <a:gd name="adj2" fmla="val -4867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5400" dirty="0">
                  <a:solidFill>
                    <a:schemeClr val="accent5">
                      <a:lumMod val="75000"/>
                    </a:schemeClr>
                  </a:solidFill>
                  <a:latin typeface="Algerian" panose="04020705040A02060702" pitchFamily="82" charset="0"/>
                </a:rPr>
                <a:t>AGS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D2FF9E8-4BDF-4585-B288-129AD2AEAE30}"/>
                </a:ext>
              </a:extLst>
            </p:cNvPr>
            <p:cNvGrpSpPr/>
            <p:nvPr/>
          </p:nvGrpSpPr>
          <p:grpSpPr>
            <a:xfrm>
              <a:off x="1323040" y="213362"/>
              <a:ext cx="376225" cy="472439"/>
              <a:chOff x="1323035" y="213362"/>
              <a:chExt cx="345119" cy="638865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5C44D24B-4C5C-41C4-9C15-11A38F1990A5}"/>
                  </a:ext>
                </a:extLst>
              </p:cNvPr>
              <p:cNvSpPr/>
              <p:nvPr/>
            </p:nvSpPr>
            <p:spPr>
              <a:xfrm>
                <a:off x="1388949" y="406539"/>
                <a:ext cx="169700" cy="198697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0561F81-949C-4E78-885E-E76B0BA8035B}"/>
                  </a:ext>
                </a:extLst>
              </p:cNvPr>
              <p:cNvSpPr/>
              <p:nvPr/>
            </p:nvSpPr>
            <p:spPr>
              <a:xfrm>
                <a:off x="1441887" y="213362"/>
                <a:ext cx="226267" cy="215255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CB551A03-9664-4BE7-B7F1-1CD0E5544F84}"/>
                  </a:ext>
                </a:extLst>
              </p:cNvPr>
              <p:cNvSpPr/>
              <p:nvPr/>
            </p:nvSpPr>
            <p:spPr>
              <a:xfrm>
                <a:off x="1341810" y="585918"/>
                <a:ext cx="141417" cy="165581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855DEC94-F041-4A8E-BB0A-A7777536FE5F}"/>
                  </a:ext>
                </a:extLst>
              </p:cNvPr>
              <p:cNvSpPr/>
              <p:nvPr/>
            </p:nvSpPr>
            <p:spPr>
              <a:xfrm>
                <a:off x="1323035" y="769437"/>
                <a:ext cx="70708" cy="8279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733064CA-A00E-44CC-BE57-8982084AA311}"/>
              </a:ext>
            </a:extLst>
          </p:cNvPr>
          <p:cNvSpPr/>
          <p:nvPr/>
        </p:nvSpPr>
        <p:spPr>
          <a:xfrm rot="19694219">
            <a:off x="54094" y="1343385"/>
            <a:ext cx="6196405" cy="166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213200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E9651FD-DDA2-48EC-B4CF-2D602FAF5176}"/>
              </a:ext>
            </a:extLst>
          </p:cNvPr>
          <p:cNvCxnSpPr/>
          <p:nvPr/>
        </p:nvCxnSpPr>
        <p:spPr>
          <a:xfrm>
            <a:off x="4410985" y="838200"/>
            <a:ext cx="729237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0AA65CF4-8A91-4C88-8FA3-A4DC846091AB}"/>
              </a:ext>
            </a:extLst>
          </p:cNvPr>
          <p:cNvGrpSpPr/>
          <p:nvPr/>
        </p:nvGrpSpPr>
        <p:grpSpPr>
          <a:xfrm>
            <a:off x="754425" y="1536598"/>
            <a:ext cx="10972800" cy="5035776"/>
            <a:chOff x="736287" y="1557995"/>
            <a:chExt cx="10972800" cy="5035776"/>
          </a:xfrm>
        </p:grpSpPr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984C924E-739B-49ED-B5EA-B0DF3CFC6A46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1557995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609DC9BE-862A-4179-9F4C-BBE9718E1396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1761230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BF47E3DA-72FE-4A8B-90FE-975DDA6015D8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1950590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14D0BE85-5072-4919-BFE1-0A5B7CF49CBF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2110607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482A0901-B122-4546-923F-FD68CA6DA915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2328612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CE4F10D-BAA6-4A19-882B-D6491E9402C9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2693182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C4849AF-CD8B-475B-9418-9CD8BDBAD317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4085591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DD4DFEA-4E28-4FA2-BF0F-8847429ABD15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3892340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0EFE31E5-3F26-455C-9523-7E3F5617EA46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3691651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F69DA981-BCF5-447E-A2AD-1CEBA4AF0E7C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3464019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B36C677C-9E50-4250-A26B-0A39B315B6A6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3274900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BF52DADF-0E79-4DEC-B329-A67B6D1A9BCE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3078369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2F6B43F1-AF1F-4235-98EB-719BCA7C0391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2888282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90E9FD91-EDF4-4B02-980B-125D28DE583C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4492908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6627D05E-01E7-4DF2-90F9-C2D96372F657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4696119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DDE10F9-DE0C-4CBC-9DA2-74E467055F37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5080127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78817C2B-88D2-43DA-8592-762B931AE93B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5282848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360914F5-DBEA-4009-9ACF-CFA7D5F7D2B5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5476679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C3EFE646-0219-49BA-B490-82BE3459E96D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5663168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379DD274-ECB3-4F1A-91D4-CFE10E809C7A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5825077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E8DD4086-7F1E-4C20-8BFA-FB56DC0FB3F1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5994298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9CF1B91D-DE2A-41C3-A831-E4847EEE6906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6191264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343EEFD7-E78C-4E71-9D71-9CD8000ACDCA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6400954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1529C9EA-E511-4626-BD00-49F04EEE5531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6593771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ED5893-8D67-4E77-BDC8-EE96A785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52E10-EB03-4858-949A-D225E3CE8D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Sample Change Management Roadmap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20B338A-D541-4263-A5E1-6E74140503EC}"/>
              </a:ext>
            </a:extLst>
          </p:cNvPr>
          <p:cNvSpPr/>
          <p:nvPr/>
        </p:nvSpPr>
        <p:spPr>
          <a:xfrm rot="16200000">
            <a:off x="-391935" y="3774022"/>
            <a:ext cx="1747098" cy="23679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latin typeface="CiscoSansTT ExtraLight"/>
              </a:rPr>
              <a:t>Change Execution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8427D4E-2299-4FEB-82CB-A091AA7019FC}"/>
              </a:ext>
            </a:extLst>
          </p:cNvPr>
          <p:cNvSpPr/>
          <p:nvPr/>
        </p:nvSpPr>
        <p:spPr>
          <a:xfrm rot="16200000">
            <a:off x="-534165" y="5387897"/>
            <a:ext cx="1984347" cy="31765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/>
                </a:solidFill>
                <a:latin typeface="CiscoSansTT ExtraLight"/>
              </a:rPr>
              <a:t>Go-Live &amp; Normalization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7F1F0B9-472F-4EC7-A7A9-C557DC0AF1D8}"/>
              </a:ext>
            </a:extLst>
          </p:cNvPr>
          <p:cNvGrpSpPr/>
          <p:nvPr/>
        </p:nvGrpSpPr>
        <p:grpSpPr>
          <a:xfrm>
            <a:off x="365351" y="1516769"/>
            <a:ext cx="344007" cy="1239796"/>
            <a:chOff x="49975" y="1101286"/>
            <a:chExt cx="344007" cy="105186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D6A1122-4435-42A9-B436-A7A9F321A0CF}"/>
                </a:ext>
              </a:extLst>
            </p:cNvPr>
            <p:cNvSpPr/>
            <p:nvPr/>
          </p:nvSpPr>
          <p:spPr>
            <a:xfrm rot="16200000">
              <a:off x="-399210" y="1550471"/>
              <a:ext cx="1007644" cy="10927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FFC000"/>
                  </a:solidFill>
                  <a:latin typeface="CiscoSansTT ExtraLight"/>
                </a:rPr>
                <a:t>Assessments &amp; 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8EEB53B-2B9B-4CA3-9317-670DEE676039}"/>
                </a:ext>
              </a:extLst>
            </p:cNvPr>
            <p:cNvSpPr/>
            <p:nvPr/>
          </p:nvSpPr>
          <p:spPr>
            <a:xfrm rot="16200000">
              <a:off x="-230592" y="1528573"/>
              <a:ext cx="1007642" cy="24150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FFC000"/>
                  </a:solidFill>
                  <a:latin typeface="CiscoSansTT ExtraLight"/>
                </a:rPr>
                <a:t>Solutioning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A2ADB13-B739-4C0B-A3F1-6C23D18DC426}"/>
              </a:ext>
            </a:extLst>
          </p:cNvPr>
          <p:cNvGrpSpPr/>
          <p:nvPr/>
        </p:nvGrpSpPr>
        <p:grpSpPr>
          <a:xfrm>
            <a:off x="4455996" y="1094515"/>
            <a:ext cx="7217965" cy="195709"/>
            <a:chOff x="2914828" y="872485"/>
            <a:chExt cx="5659129" cy="182880"/>
          </a:xfrm>
          <a:noFill/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FDBC67C-C989-4E13-A431-D8513D9B764D}"/>
                </a:ext>
              </a:extLst>
            </p:cNvPr>
            <p:cNvSpPr/>
            <p:nvPr/>
          </p:nvSpPr>
          <p:spPr>
            <a:xfrm>
              <a:off x="2914828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Jan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553C17A-C99F-4B89-AD52-6E95C1546F19}"/>
                </a:ext>
              </a:extLst>
            </p:cNvPr>
            <p:cNvSpPr/>
            <p:nvPr/>
          </p:nvSpPr>
          <p:spPr>
            <a:xfrm>
              <a:off x="3289219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Feb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D28C3BD-EE9E-4FC1-9D22-55F87EAC535E}"/>
                </a:ext>
              </a:extLst>
            </p:cNvPr>
            <p:cNvSpPr/>
            <p:nvPr/>
          </p:nvSpPr>
          <p:spPr>
            <a:xfrm>
              <a:off x="3653592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Mar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157ADCC-AE96-4C6D-B674-971122C70CAD}"/>
                </a:ext>
              </a:extLst>
            </p:cNvPr>
            <p:cNvSpPr/>
            <p:nvPr/>
          </p:nvSpPr>
          <p:spPr>
            <a:xfrm>
              <a:off x="4065217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Apr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6FC0CE59-EE55-4B93-9539-1925800EA31B}"/>
                </a:ext>
              </a:extLst>
            </p:cNvPr>
            <p:cNvSpPr/>
            <p:nvPr/>
          </p:nvSpPr>
          <p:spPr>
            <a:xfrm>
              <a:off x="7506011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Jan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3AC75095-51F5-4EF1-8CF8-72F42127C787}"/>
                </a:ext>
              </a:extLst>
            </p:cNvPr>
            <p:cNvSpPr/>
            <p:nvPr/>
          </p:nvSpPr>
          <p:spPr>
            <a:xfrm>
              <a:off x="7880401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Feb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68C6556C-B78A-4A06-B7C4-BC1E83583032}"/>
                </a:ext>
              </a:extLst>
            </p:cNvPr>
            <p:cNvSpPr/>
            <p:nvPr/>
          </p:nvSpPr>
          <p:spPr>
            <a:xfrm>
              <a:off x="8244773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Mar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93C28AD-2D74-43E0-BA70-6E0E07F602C9}"/>
              </a:ext>
            </a:extLst>
          </p:cNvPr>
          <p:cNvGrpSpPr/>
          <p:nvPr/>
        </p:nvGrpSpPr>
        <p:grpSpPr>
          <a:xfrm>
            <a:off x="6391159" y="1094514"/>
            <a:ext cx="3855909" cy="215418"/>
            <a:chOff x="2530172" y="872484"/>
            <a:chExt cx="3023163" cy="201297"/>
          </a:xfrm>
          <a:noFill/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2D97209-1B46-4400-9B0C-86A69AAE6493}"/>
                </a:ext>
              </a:extLst>
            </p:cNvPr>
            <p:cNvSpPr/>
            <p:nvPr/>
          </p:nvSpPr>
          <p:spPr>
            <a:xfrm>
              <a:off x="2530172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May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F4C095F-D0F2-4866-A126-65FE8DD272B2}"/>
                </a:ext>
              </a:extLst>
            </p:cNvPr>
            <p:cNvSpPr/>
            <p:nvPr/>
          </p:nvSpPr>
          <p:spPr>
            <a:xfrm>
              <a:off x="2914829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Jun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7551927-D882-4ADF-8BF9-9CF61FAB1DB4}"/>
                </a:ext>
              </a:extLst>
            </p:cNvPr>
            <p:cNvSpPr/>
            <p:nvPr/>
          </p:nvSpPr>
          <p:spPr>
            <a:xfrm>
              <a:off x="3307265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Jul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0477C28-0F20-458D-82AC-30A9AD263377}"/>
                </a:ext>
              </a:extLst>
            </p:cNvPr>
            <p:cNvSpPr/>
            <p:nvPr/>
          </p:nvSpPr>
          <p:spPr>
            <a:xfrm>
              <a:off x="3671638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Aug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32FFD1D-CFA1-48BF-BE02-B807E0BB18E5}"/>
                </a:ext>
              </a:extLst>
            </p:cNvPr>
            <p:cNvSpPr/>
            <p:nvPr/>
          </p:nvSpPr>
          <p:spPr>
            <a:xfrm>
              <a:off x="4071129" y="890901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Sept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E272294-168A-485F-8FFC-E37B6694F345}"/>
                </a:ext>
              </a:extLst>
            </p:cNvPr>
            <p:cNvSpPr/>
            <p:nvPr/>
          </p:nvSpPr>
          <p:spPr>
            <a:xfrm>
              <a:off x="4465099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Oct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1521B29-63A8-412F-A17B-D2CD4BD9BE9A}"/>
                </a:ext>
              </a:extLst>
            </p:cNvPr>
            <p:cNvSpPr/>
            <p:nvPr/>
          </p:nvSpPr>
          <p:spPr>
            <a:xfrm>
              <a:off x="4849762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Nov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15570A9-72FD-4D5B-A182-FEA9C2827A3B}"/>
                </a:ext>
              </a:extLst>
            </p:cNvPr>
            <p:cNvSpPr/>
            <p:nvPr/>
          </p:nvSpPr>
          <p:spPr>
            <a:xfrm>
              <a:off x="5224151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Dec</a:t>
              </a:r>
            </a:p>
          </p:txBody>
        </p:sp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D8F8F91-98D2-4920-BC6A-925DA7AAA1ED}"/>
              </a:ext>
            </a:extLst>
          </p:cNvPr>
          <p:cNvCxnSpPr/>
          <p:nvPr/>
        </p:nvCxnSpPr>
        <p:spPr>
          <a:xfrm>
            <a:off x="4410985" y="1075464"/>
            <a:ext cx="729237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DE84E60-689F-4E91-A2BD-DF046A36EE10}"/>
              </a:ext>
            </a:extLst>
          </p:cNvPr>
          <p:cNvCxnSpPr>
            <a:cxnSpLocks/>
          </p:cNvCxnSpPr>
          <p:nvPr/>
        </p:nvCxnSpPr>
        <p:spPr>
          <a:xfrm>
            <a:off x="736288" y="1343817"/>
            <a:ext cx="1091855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A32F56-BC3E-4541-A6E3-EB90075D60B6}"/>
              </a:ext>
            </a:extLst>
          </p:cNvPr>
          <p:cNvCxnSpPr/>
          <p:nvPr/>
        </p:nvCxnSpPr>
        <p:spPr>
          <a:xfrm>
            <a:off x="8794264" y="914554"/>
            <a:ext cx="0" cy="585216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D45838B1-CA1D-42E4-9E8E-AAE9F857A5E3}"/>
              </a:ext>
            </a:extLst>
          </p:cNvPr>
          <p:cNvSpPr/>
          <p:nvPr/>
        </p:nvSpPr>
        <p:spPr>
          <a:xfrm>
            <a:off x="736288" y="1391120"/>
            <a:ext cx="4663440" cy="182880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Stakeholder Assessment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97E7588E-6B30-4623-9F3E-752B83E441DA}"/>
              </a:ext>
            </a:extLst>
          </p:cNvPr>
          <p:cNvSpPr/>
          <p:nvPr/>
        </p:nvSpPr>
        <p:spPr>
          <a:xfrm>
            <a:off x="736288" y="1586570"/>
            <a:ext cx="4663440" cy="182880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Target Audience Analysis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BC344E8-C0E5-4B18-9B55-DB3CCC54939B}"/>
              </a:ext>
            </a:extLst>
          </p:cNvPr>
          <p:cNvSpPr/>
          <p:nvPr/>
        </p:nvSpPr>
        <p:spPr>
          <a:xfrm>
            <a:off x="736287" y="6050346"/>
            <a:ext cx="4663440" cy="131393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Go-Live Communications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E4B453B-2709-41BB-9AD7-76634042F4B2}"/>
              </a:ext>
            </a:extLst>
          </p:cNvPr>
          <p:cNvSpPr/>
          <p:nvPr/>
        </p:nvSpPr>
        <p:spPr>
          <a:xfrm>
            <a:off x="736288" y="1961010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State Designs &amp; Process Flows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D7299A2-39C2-4AD8-87A5-BD567B050655}"/>
              </a:ext>
            </a:extLst>
          </p:cNvPr>
          <p:cNvSpPr/>
          <p:nvPr/>
        </p:nvSpPr>
        <p:spPr>
          <a:xfrm>
            <a:off x="736287" y="2346652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Change Management Plan </a:t>
            </a:r>
            <a:endParaRPr lang="en-US" sz="11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E49A0A9-A675-4ADF-BA61-3545D2EC46AA}"/>
              </a:ext>
            </a:extLst>
          </p:cNvPr>
          <p:cNvSpPr/>
          <p:nvPr/>
        </p:nvSpPr>
        <p:spPr>
          <a:xfrm>
            <a:off x="736288" y="2725976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Gather Training &amp; Comms Requirements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B053012-7253-4F38-8E60-C218C8BBF33A}"/>
              </a:ext>
            </a:extLst>
          </p:cNvPr>
          <p:cNvSpPr/>
          <p:nvPr/>
        </p:nvSpPr>
        <p:spPr>
          <a:xfrm>
            <a:off x="736288" y="2908443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defTabSz="814388" eaLnBrk="0" hangingPunct="0">
              <a:lnSpc>
                <a:spcPct val="95000"/>
              </a:lnSpc>
              <a:spcBef>
                <a:spcPct val="50000"/>
              </a:spcBef>
              <a:buClr>
                <a:schemeClr val="tx2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Training Program &amp; Asset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D89FB39-C220-4C2F-80C8-DDEE96121E28}"/>
              </a:ext>
            </a:extLst>
          </p:cNvPr>
          <p:cNvSpPr/>
          <p:nvPr/>
        </p:nvSpPr>
        <p:spPr>
          <a:xfrm>
            <a:off x="736288" y="3311477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Broadcast Regular Awareness &amp; Status Update Communications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69D7DC9-15A2-4331-9E2F-91BFA7DC4F2C}"/>
              </a:ext>
            </a:extLst>
          </p:cNvPr>
          <p:cNvSpPr/>
          <p:nvPr/>
        </p:nvSpPr>
        <p:spPr>
          <a:xfrm>
            <a:off x="736288" y="4942586"/>
            <a:ext cx="4846320" cy="1280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Go-Live Readiness Assessments of Impacted Organizations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870AA8A-55C1-4D0E-B648-40368DF3EFCE}"/>
              </a:ext>
            </a:extLst>
          </p:cNvPr>
          <p:cNvSpPr/>
          <p:nvPr/>
        </p:nvSpPr>
        <p:spPr>
          <a:xfrm>
            <a:off x="755338" y="3926470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 Training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8150CDC-D20A-4831-8DA4-977D502F10B2}"/>
              </a:ext>
            </a:extLst>
          </p:cNvPr>
          <p:cNvSpPr/>
          <p:nvPr/>
        </p:nvSpPr>
        <p:spPr>
          <a:xfrm>
            <a:off x="736288" y="5866282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Go-Live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6ED7B22-554D-4ED1-97FD-9CBB0ABA0DF5}"/>
              </a:ext>
            </a:extLst>
          </p:cNvPr>
          <p:cNvSpPr/>
          <p:nvPr/>
        </p:nvSpPr>
        <p:spPr>
          <a:xfrm>
            <a:off x="736288" y="2158442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Change Impact &amp; Gap Assessment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F62E9EF-8028-4FA2-8813-1763ED8D8BF4}"/>
              </a:ext>
            </a:extLst>
          </p:cNvPr>
          <p:cNvSpPr/>
          <p:nvPr/>
        </p:nvSpPr>
        <p:spPr>
          <a:xfrm>
            <a:off x="736288" y="5498154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or No-Go Decision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3DC723F-B43F-4944-90CE-89321719BC97}"/>
              </a:ext>
            </a:extLst>
          </p:cNvPr>
          <p:cNvSpPr/>
          <p:nvPr/>
        </p:nvSpPr>
        <p:spPr>
          <a:xfrm>
            <a:off x="736287" y="3691651"/>
            <a:ext cx="4663440" cy="1727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out Training Invites &amp; Reminders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9830F70-7216-4A52-8623-8D1E99F21662}"/>
              </a:ext>
            </a:extLst>
          </p:cNvPr>
          <p:cNvSpPr/>
          <p:nvPr/>
        </p:nvSpPr>
        <p:spPr>
          <a:xfrm>
            <a:off x="736288" y="5682218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and Broadcast Go-Live Communications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B0EFDDB-DB45-4510-9ED6-767A7E5EE570}"/>
              </a:ext>
            </a:extLst>
          </p:cNvPr>
          <p:cNvSpPr/>
          <p:nvPr/>
        </p:nvSpPr>
        <p:spPr>
          <a:xfrm>
            <a:off x="736288" y="3501564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defTabSz="814388" eaLnBrk="0" hangingPunct="0">
              <a:lnSpc>
                <a:spcPct val="95000"/>
              </a:lnSpc>
              <a:spcBef>
                <a:spcPct val="50000"/>
              </a:spcBef>
              <a:buClr>
                <a:schemeClr val="tx2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Sandbox/UAT Environment is Available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B7823ED-E108-45F1-9D5D-BFA73A849161}"/>
              </a:ext>
            </a:extLst>
          </p:cNvPr>
          <p:cNvSpPr/>
          <p:nvPr/>
        </p:nvSpPr>
        <p:spPr>
          <a:xfrm>
            <a:off x="736288" y="1780267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Design Documentation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2380092-2C71-49EC-8E05-6CD3F1EBB40F}"/>
              </a:ext>
            </a:extLst>
          </p:cNvPr>
          <p:cNvSpPr/>
          <p:nvPr/>
        </p:nvSpPr>
        <p:spPr>
          <a:xfrm>
            <a:off x="736288" y="2551129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Development (Functionalities and Capabilities)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090D059-4D36-4DCC-8B41-BEC5AFE42210}"/>
              </a:ext>
            </a:extLst>
          </p:cNvPr>
          <p:cNvSpPr/>
          <p:nvPr/>
        </p:nvSpPr>
        <p:spPr>
          <a:xfrm>
            <a:off x="736287" y="4116559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 Tracking, Comms and Adoption Successes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D25C9235-21BA-4541-B904-46EF6B69962A}"/>
              </a:ext>
            </a:extLst>
          </p:cNvPr>
          <p:cNvSpPr/>
          <p:nvPr/>
        </p:nvSpPr>
        <p:spPr>
          <a:xfrm>
            <a:off x="736287" y="4535718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defTabSz="814388" eaLnBrk="0" hangingPunct="0">
              <a:lnSpc>
                <a:spcPct val="95000"/>
              </a:lnSpc>
              <a:spcBef>
                <a:spcPct val="50000"/>
              </a:spcBef>
              <a:buClr>
                <a:schemeClr val="tx2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 Implementation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BDEA1D7A-BE12-4485-A965-A59DBDA88692}"/>
              </a:ext>
            </a:extLst>
          </p:cNvPr>
          <p:cNvSpPr/>
          <p:nvPr/>
        </p:nvSpPr>
        <p:spPr>
          <a:xfrm>
            <a:off x="736288" y="5314090"/>
            <a:ext cx="4663440" cy="1280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Impacted Organizations for Go-Live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56561ADF-59D4-439E-A5CF-B6171E21B43E}"/>
              </a:ext>
            </a:extLst>
          </p:cNvPr>
          <p:cNvSpPr/>
          <p:nvPr/>
        </p:nvSpPr>
        <p:spPr>
          <a:xfrm>
            <a:off x="736288" y="5126650"/>
            <a:ext cx="4663440" cy="131392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out Go-Live Get Ready &amp; Countdown Communications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592474C9-6AEA-435A-96CE-D2C6D4AC5CDB}"/>
              </a:ext>
            </a:extLst>
          </p:cNvPr>
          <p:cNvSpPr/>
          <p:nvPr/>
        </p:nvSpPr>
        <p:spPr>
          <a:xfrm>
            <a:off x="736288" y="3106150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Draft, Socialize and Finalize Awareness Communications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88084B8-2849-4697-B659-A4DA725E79E4}"/>
              </a:ext>
            </a:extLst>
          </p:cNvPr>
          <p:cNvSpPr/>
          <p:nvPr/>
        </p:nvSpPr>
        <p:spPr>
          <a:xfrm>
            <a:off x="736287" y="4718445"/>
            <a:ext cx="493776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defTabSz="814388" eaLnBrk="0" hangingPunct="0">
              <a:lnSpc>
                <a:spcPct val="95000"/>
              </a:lnSpc>
              <a:spcBef>
                <a:spcPct val="50000"/>
              </a:spcBef>
              <a:buClr>
                <a:schemeClr val="tx2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Communications about Pilot Implementation &amp; Lessons Learned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20104753-C72E-4477-9292-3BF9F2420B39}"/>
              </a:ext>
            </a:extLst>
          </p:cNvPr>
          <p:cNvSpPr/>
          <p:nvPr/>
        </p:nvSpPr>
        <p:spPr>
          <a:xfrm>
            <a:off x="736287" y="4355367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defTabSz="814388" eaLnBrk="0" hangingPunct="0">
              <a:lnSpc>
                <a:spcPct val="95000"/>
              </a:lnSpc>
              <a:spcBef>
                <a:spcPct val="50000"/>
              </a:spcBef>
              <a:buClr>
                <a:schemeClr val="tx2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Communications about the Pilot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5D69B626-861C-4935-8F8E-685CFB0A9559}"/>
              </a:ext>
            </a:extLst>
          </p:cNvPr>
          <p:cNvSpPr/>
          <p:nvPr/>
        </p:nvSpPr>
        <p:spPr>
          <a:xfrm>
            <a:off x="736287" y="6237787"/>
            <a:ext cx="4663440" cy="131393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 Virtual Sessions | Follow Ups | Add’t Training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25562AB-0276-4CE2-BEF6-65E0610AB631}"/>
              </a:ext>
            </a:extLst>
          </p:cNvPr>
          <p:cNvSpPr/>
          <p:nvPr/>
        </p:nvSpPr>
        <p:spPr>
          <a:xfrm>
            <a:off x="736287" y="6425228"/>
            <a:ext cx="4663440" cy="131393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for Change Management Exit. Provide Lessons Learned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01C14408-5186-45C3-9E97-50F26D31821E}"/>
              </a:ext>
            </a:extLst>
          </p:cNvPr>
          <p:cNvSpPr/>
          <p:nvPr/>
        </p:nvSpPr>
        <p:spPr>
          <a:xfrm>
            <a:off x="736287" y="6612667"/>
            <a:ext cx="4663440" cy="131393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Management Team Exit/Transition</a:t>
            </a: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66C9E42-BD2A-41E7-8C04-49BD1D9D7E14}"/>
              </a:ext>
            </a:extLst>
          </p:cNvPr>
          <p:cNvGrpSpPr/>
          <p:nvPr/>
        </p:nvGrpSpPr>
        <p:grpSpPr>
          <a:xfrm>
            <a:off x="736288" y="2516948"/>
            <a:ext cx="10918553" cy="4276740"/>
            <a:chOff x="736288" y="2516948"/>
            <a:chExt cx="10918553" cy="4276740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B80E595-05AE-474E-8D63-A0A3EC5A3369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8" y="2516948"/>
              <a:ext cx="10918553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BA3B3EA-B5E3-44B9-9BA8-DA01FAF38354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8" y="6793688"/>
              <a:ext cx="10918553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4E6FE9A-8768-4CA0-9885-FE0A1CC00944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8" y="4317881"/>
              <a:ext cx="10918553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5402CA63-2F2F-497E-BDF9-DA8FB1F19807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8" y="4894956"/>
              <a:ext cx="10918553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15206063-57B0-4CC6-9821-AAB129831EEF}"/>
              </a:ext>
            </a:extLst>
          </p:cNvPr>
          <p:cNvGrpSpPr/>
          <p:nvPr/>
        </p:nvGrpSpPr>
        <p:grpSpPr>
          <a:xfrm>
            <a:off x="754425" y="914545"/>
            <a:ext cx="10449692" cy="5946395"/>
            <a:chOff x="754425" y="914545"/>
            <a:chExt cx="10449692" cy="5549169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EF31840-9C4A-46CF-B3AE-3FB252DF3535}"/>
                </a:ext>
              </a:extLst>
            </p:cNvPr>
            <p:cNvCxnSpPr>
              <a:cxnSpLocks/>
            </p:cNvCxnSpPr>
            <p:nvPr/>
          </p:nvCxnSpPr>
          <p:spPr>
            <a:xfrm>
              <a:off x="754425" y="1343812"/>
              <a:ext cx="0" cy="5119902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F6A0523E-99E5-48BA-998C-D1A65842170C}"/>
                </a:ext>
              </a:extLst>
            </p:cNvPr>
            <p:cNvGrpSpPr/>
            <p:nvPr/>
          </p:nvGrpSpPr>
          <p:grpSpPr>
            <a:xfrm>
              <a:off x="4871906" y="914545"/>
              <a:ext cx="6332211" cy="5486395"/>
              <a:chOff x="4871906" y="914545"/>
              <a:chExt cx="6332211" cy="5486395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174493B7-6F40-4BFD-BCDC-815C3B24F016}"/>
                  </a:ext>
                </a:extLst>
              </p:cNvPr>
              <p:cNvCxnSpPr/>
              <p:nvPr/>
            </p:nvCxnSpPr>
            <p:spPr>
              <a:xfrm>
                <a:off x="9812536" y="914546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75B480CC-158B-41CF-BCF9-B2CE9BA24604}"/>
                  </a:ext>
                </a:extLst>
              </p:cNvPr>
              <p:cNvCxnSpPr/>
              <p:nvPr/>
            </p:nvCxnSpPr>
            <p:spPr>
              <a:xfrm>
                <a:off x="10718324" y="914546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015FFEAE-066F-4612-BE29-B476A5F31908}"/>
                  </a:ext>
                </a:extLst>
              </p:cNvPr>
              <p:cNvCxnSpPr/>
              <p:nvPr/>
            </p:nvCxnSpPr>
            <p:spPr>
              <a:xfrm>
                <a:off x="11204117" y="914548"/>
                <a:ext cx="0" cy="5486391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776BCB5A-0376-4A7B-99CD-D765B33E0407}"/>
                  </a:ext>
                </a:extLst>
              </p:cNvPr>
              <p:cNvCxnSpPr/>
              <p:nvPr/>
            </p:nvCxnSpPr>
            <p:spPr>
              <a:xfrm>
                <a:off x="8296901" y="914546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291044DB-48CE-479F-A1DC-19923EA4687A}"/>
                  </a:ext>
                </a:extLst>
              </p:cNvPr>
              <p:cNvCxnSpPr/>
              <p:nvPr/>
            </p:nvCxnSpPr>
            <p:spPr>
              <a:xfrm>
                <a:off x="6843316" y="914545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EBB7789-A86C-422B-8360-D20DB7F207C0}"/>
                  </a:ext>
                </a:extLst>
              </p:cNvPr>
              <p:cNvCxnSpPr/>
              <p:nvPr/>
            </p:nvCxnSpPr>
            <p:spPr>
              <a:xfrm>
                <a:off x="7816786" y="914546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28A0BFD5-EB09-46AA-B46C-58E8BB5E0DBC}"/>
                  </a:ext>
                </a:extLst>
              </p:cNvPr>
              <p:cNvCxnSpPr/>
              <p:nvPr/>
            </p:nvCxnSpPr>
            <p:spPr>
              <a:xfrm>
                <a:off x="6322093" y="914548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3449C0F6-6EAE-4821-8F93-E95D6A91E612}"/>
                  </a:ext>
                </a:extLst>
              </p:cNvPr>
              <p:cNvCxnSpPr/>
              <p:nvPr/>
            </p:nvCxnSpPr>
            <p:spPr>
              <a:xfrm>
                <a:off x="4871906" y="914548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FC9204A7-60E1-48D0-AF63-BD9E50F40B1D}"/>
                  </a:ext>
                </a:extLst>
              </p:cNvPr>
              <p:cNvCxnSpPr/>
              <p:nvPr/>
            </p:nvCxnSpPr>
            <p:spPr>
              <a:xfrm>
                <a:off x="5357158" y="914548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56DCFB2A-30A8-489C-918F-FA1003EBBB59}"/>
                  </a:ext>
                </a:extLst>
              </p:cNvPr>
              <p:cNvCxnSpPr/>
              <p:nvPr/>
            </p:nvCxnSpPr>
            <p:spPr>
              <a:xfrm>
                <a:off x="9327063" y="914546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4" name="Rectangle 203">
            <a:extLst>
              <a:ext uri="{FF2B5EF4-FFF2-40B4-BE49-F238E27FC236}">
                <a16:creationId xmlns:a16="http://schemas.microsoft.com/office/drawing/2014/main" id="{DF3BB1C7-CCB5-4A44-9E7B-774B08B64858}"/>
              </a:ext>
            </a:extLst>
          </p:cNvPr>
          <p:cNvSpPr/>
          <p:nvPr/>
        </p:nvSpPr>
        <p:spPr>
          <a:xfrm>
            <a:off x="4469112" y="1394930"/>
            <a:ext cx="914400" cy="1371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026092D9-72A9-41A4-8F1B-FD34DE083FB7}"/>
              </a:ext>
            </a:extLst>
          </p:cNvPr>
          <p:cNvSpPr/>
          <p:nvPr/>
        </p:nvSpPr>
        <p:spPr>
          <a:xfrm>
            <a:off x="4469112" y="1571025"/>
            <a:ext cx="1371600" cy="1371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1526E00D-7A71-41ED-819A-DF016514527F}"/>
              </a:ext>
            </a:extLst>
          </p:cNvPr>
          <p:cNvSpPr/>
          <p:nvPr/>
        </p:nvSpPr>
        <p:spPr>
          <a:xfrm>
            <a:off x="4898308" y="1766170"/>
            <a:ext cx="914400" cy="13716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C64BE31F-3A2C-4BB8-972C-43ACBBC1EC6E}"/>
              </a:ext>
            </a:extLst>
          </p:cNvPr>
          <p:cNvSpPr/>
          <p:nvPr/>
        </p:nvSpPr>
        <p:spPr>
          <a:xfrm>
            <a:off x="5071467" y="1945182"/>
            <a:ext cx="914400" cy="13716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52BE414F-AF8E-4153-BC5E-FCF4D7C100B8}"/>
              </a:ext>
            </a:extLst>
          </p:cNvPr>
          <p:cNvSpPr/>
          <p:nvPr/>
        </p:nvSpPr>
        <p:spPr>
          <a:xfrm>
            <a:off x="5362034" y="2137410"/>
            <a:ext cx="731520" cy="1371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63AA9C10-67F1-4F45-8927-F79E4576DE85}"/>
              </a:ext>
            </a:extLst>
          </p:cNvPr>
          <p:cNvSpPr/>
          <p:nvPr/>
        </p:nvSpPr>
        <p:spPr>
          <a:xfrm>
            <a:off x="5421675" y="2342080"/>
            <a:ext cx="731520" cy="1371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AB3DABEB-3D8A-4D46-A009-9089BD2F8FC6}"/>
              </a:ext>
            </a:extLst>
          </p:cNvPr>
          <p:cNvSpPr/>
          <p:nvPr/>
        </p:nvSpPr>
        <p:spPr>
          <a:xfrm>
            <a:off x="5817175" y="2541262"/>
            <a:ext cx="3017520" cy="13716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513676ED-857F-4C26-8DD6-05BB7BBD9F00}"/>
              </a:ext>
            </a:extLst>
          </p:cNvPr>
          <p:cNvSpPr/>
          <p:nvPr/>
        </p:nvSpPr>
        <p:spPr>
          <a:xfrm>
            <a:off x="5849527" y="2718677"/>
            <a:ext cx="1920240" cy="13716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2578031D-7BBF-42BF-8593-4ABC54E1C382}"/>
              </a:ext>
            </a:extLst>
          </p:cNvPr>
          <p:cNvSpPr/>
          <p:nvPr/>
        </p:nvSpPr>
        <p:spPr>
          <a:xfrm>
            <a:off x="6144950" y="2914762"/>
            <a:ext cx="1920240" cy="13716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CF6AB60B-7E82-4D16-9395-AFB98596A241}"/>
              </a:ext>
            </a:extLst>
          </p:cNvPr>
          <p:cNvSpPr/>
          <p:nvPr/>
        </p:nvSpPr>
        <p:spPr>
          <a:xfrm>
            <a:off x="6399131" y="3095950"/>
            <a:ext cx="19202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1FD7A066-BBC6-4632-B04E-C455341F5EE2}"/>
              </a:ext>
            </a:extLst>
          </p:cNvPr>
          <p:cNvSpPr/>
          <p:nvPr/>
        </p:nvSpPr>
        <p:spPr>
          <a:xfrm>
            <a:off x="7228865" y="3288671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BBFBAB9C-3A54-4B1E-9A9E-5C04980AF184}"/>
              </a:ext>
            </a:extLst>
          </p:cNvPr>
          <p:cNvGrpSpPr/>
          <p:nvPr/>
        </p:nvGrpSpPr>
        <p:grpSpPr>
          <a:xfrm>
            <a:off x="4393647" y="868608"/>
            <a:ext cx="7207807" cy="206851"/>
            <a:chOff x="4393647" y="868608"/>
            <a:chExt cx="7207807" cy="206851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799640E4-5EB7-4380-830C-B06CC5BB173F}"/>
                </a:ext>
              </a:extLst>
            </p:cNvPr>
            <p:cNvSpPr/>
            <p:nvPr/>
          </p:nvSpPr>
          <p:spPr>
            <a:xfrm>
              <a:off x="4393647" y="868609"/>
              <a:ext cx="1494340" cy="206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Q1 2020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51D9DE7E-3F9F-4FB9-8D67-C68BB3F1CB84}"/>
                </a:ext>
              </a:extLst>
            </p:cNvPr>
            <p:cNvSpPr/>
            <p:nvPr/>
          </p:nvSpPr>
          <p:spPr>
            <a:xfrm>
              <a:off x="5968669" y="868608"/>
              <a:ext cx="1399531" cy="2068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Q2 2020</a:t>
              </a: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C96BB3D4-B7B9-4726-9439-F4E7AEDF77D2}"/>
                </a:ext>
              </a:extLst>
            </p:cNvPr>
            <p:cNvSpPr/>
            <p:nvPr/>
          </p:nvSpPr>
          <p:spPr>
            <a:xfrm>
              <a:off x="7398016" y="868609"/>
              <a:ext cx="1325527" cy="187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Q3 2020</a:t>
              </a: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C8E576D9-3C1E-4E46-8313-BC66A21389DF}"/>
                </a:ext>
              </a:extLst>
            </p:cNvPr>
            <p:cNvSpPr/>
            <p:nvPr/>
          </p:nvSpPr>
          <p:spPr>
            <a:xfrm>
              <a:off x="8852262" y="868608"/>
              <a:ext cx="1386246" cy="199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Q4 2021</a:t>
              </a: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60556D46-399E-49FD-99D4-EFFF22B822C9}"/>
                </a:ext>
              </a:extLst>
            </p:cNvPr>
            <p:cNvSpPr/>
            <p:nvPr/>
          </p:nvSpPr>
          <p:spPr>
            <a:xfrm>
              <a:off x="10319190" y="868608"/>
              <a:ext cx="1282264" cy="1871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Q1 2022</a:t>
              </a:r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8420AA4B-AA7F-471F-B9E6-B2F47FDCF56A}"/>
              </a:ext>
            </a:extLst>
          </p:cNvPr>
          <p:cNvGrpSpPr/>
          <p:nvPr/>
        </p:nvGrpSpPr>
        <p:grpSpPr>
          <a:xfrm>
            <a:off x="4411536" y="914546"/>
            <a:ext cx="7270571" cy="5879143"/>
            <a:chOff x="4411536" y="914546"/>
            <a:chExt cx="7270571" cy="5879143"/>
          </a:xfrm>
        </p:grpSpPr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A24A8815-360A-44B5-9C47-BEF82308B462}"/>
                </a:ext>
              </a:extLst>
            </p:cNvPr>
            <p:cNvCxnSpPr/>
            <p:nvPr/>
          </p:nvCxnSpPr>
          <p:spPr>
            <a:xfrm>
              <a:off x="8788350" y="914546"/>
              <a:ext cx="0" cy="5879125"/>
            </a:xfrm>
            <a:prstGeom prst="line">
              <a:avLst/>
            </a:prstGeom>
            <a:ln w="9525">
              <a:solidFill>
                <a:schemeClr val="bg2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25C67E68-1A26-4CC9-969A-21CFC9A0FFA5}"/>
                </a:ext>
              </a:extLst>
            </p:cNvPr>
            <p:cNvCxnSpPr/>
            <p:nvPr/>
          </p:nvCxnSpPr>
          <p:spPr>
            <a:xfrm>
              <a:off x="11682107" y="914556"/>
              <a:ext cx="0" cy="5879133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9F5A187-55E0-430C-BD23-42AA1D7AEE40}"/>
                </a:ext>
              </a:extLst>
            </p:cNvPr>
            <p:cNvCxnSpPr/>
            <p:nvPr/>
          </p:nvCxnSpPr>
          <p:spPr>
            <a:xfrm>
              <a:off x="10253241" y="914554"/>
              <a:ext cx="0" cy="5879134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E0DC798-DAA1-4A62-90B4-CE129DD98596}"/>
                </a:ext>
              </a:extLst>
            </p:cNvPr>
            <p:cNvCxnSpPr/>
            <p:nvPr/>
          </p:nvCxnSpPr>
          <p:spPr>
            <a:xfrm>
              <a:off x="5871310" y="914554"/>
              <a:ext cx="0" cy="5879134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B2EAFA7A-F903-46CC-A0F7-A1AD677ED486}"/>
                </a:ext>
              </a:extLst>
            </p:cNvPr>
            <p:cNvCxnSpPr/>
            <p:nvPr/>
          </p:nvCxnSpPr>
          <p:spPr>
            <a:xfrm>
              <a:off x="7331450" y="914554"/>
              <a:ext cx="0" cy="5879134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FE26C040-00BF-4DA2-803D-79C0FF75EDE9}"/>
                </a:ext>
              </a:extLst>
            </p:cNvPr>
            <p:cNvCxnSpPr/>
            <p:nvPr/>
          </p:nvCxnSpPr>
          <p:spPr>
            <a:xfrm>
              <a:off x="4411536" y="914554"/>
              <a:ext cx="0" cy="5879134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95A9466-14D7-49B7-A96C-4E46CD76F53E}"/>
              </a:ext>
            </a:extLst>
          </p:cNvPr>
          <p:cNvSpPr/>
          <p:nvPr/>
        </p:nvSpPr>
        <p:spPr>
          <a:xfrm>
            <a:off x="10628010" y="5666797"/>
            <a:ext cx="36576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ACAA61E-D855-49AB-9E46-AE869525C62F}"/>
              </a:ext>
            </a:extLst>
          </p:cNvPr>
          <p:cNvSpPr/>
          <p:nvPr/>
        </p:nvSpPr>
        <p:spPr>
          <a:xfrm>
            <a:off x="10596116" y="5492637"/>
            <a:ext cx="91440" cy="1371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4EC4D24D-DF2E-436D-A0E0-B6466ECC4A0B}"/>
              </a:ext>
            </a:extLst>
          </p:cNvPr>
          <p:cNvSpPr/>
          <p:nvPr/>
        </p:nvSpPr>
        <p:spPr>
          <a:xfrm>
            <a:off x="10247010" y="5300629"/>
            <a:ext cx="45720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1E567A11-311F-48B6-AAF1-9EE757BC34A1}"/>
              </a:ext>
            </a:extLst>
          </p:cNvPr>
          <p:cNvSpPr/>
          <p:nvPr/>
        </p:nvSpPr>
        <p:spPr>
          <a:xfrm>
            <a:off x="9735769" y="4713912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Star: 5 Points 227">
            <a:extLst>
              <a:ext uri="{FF2B5EF4-FFF2-40B4-BE49-F238E27FC236}">
                <a16:creationId xmlns:a16="http://schemas.microsoft.com/office/drawing/2014/main" id="{CBB3F3B7-7108-4EC0-A009-18008B7B41B5}"/>
              </a:ext>
            </a:extLst>
          </p:cNvPr>
          <p:cNvSpPr/>
          <p:nvPr/>
        </p:nvSpPr>
        <p:spPr>
          <a:xfrm>
            <a:off x="10798979" y="5796664"/>
            <a:ext cx="194792" cy="226524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US" sz="900" b="1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5DD09D0-8284-493B-B97F-B32950FB14F6}"/>
              </a:ext>
            </a:extLst>
          </p:cNvPr>
          <p:cNvSpPr/>
          <p:nvPr/>
        </p:nvSpPr>
        <p:spPr>
          <a:xfrm>
            <a:off x="9836292" y="5117494"/>
            <a:ext cx="82296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A69E31E-DFC4-47AA-82B3-ADB29E94E4B7}"/>
              </a:ext>
            </a:extLst>
          </p:cNvPr>
          <p:cNvSpPr/>
          <p:nvPr/>
        </p:nvSpPr>
        <p:spPr>
          <a:xfrm>
            <a:off x="9823159" y="4927122"/>
            <a:ext cx="64008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6CA215C-D422-4517-B72A-8BEBE253B92D}"/>
              </a:ext>
            </a:extLst>
          </p:cNvPr>
          <p:cNvSpPr/>
          <p:nvPr/>
        </p:nvSpPr>
        <p:spPr>
          <a:xfrm>
            <a:off x="9561124" y="4515536"/>
            <a:ext cx="182880" cy="13716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E6A31263-A7A4-4C21-AFC0-3A5CD8218D33}"/>
              </a:ext>
            </a:extLst>
          </p:cNvPr>
          <p:cNvSpPr/>
          <p:nvPr/>
        </p:nvSpPr>
        <p:spPr>
          <a:xfrm>
            <a:off x="9468728" y="4339807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9BDAB2AF-078D-4AB5-ADD8-91BFC0948A9E}"/>
              </a:ext>
            </a:extLst>
          </p:cNvPr>
          <p:cNvSpPr/>
          <p:nvPr/>
        </p:nvSpPr>
        <p:spPr>
          <a:xfrm>
            <a:off x="8485002" y="3714139"/>
            <a:ext cx="914400" cy="13716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D07A84D3-BDC5-481D-879C-B292C181F85A}"/>
              </a:ext>
            </a:extLst>
          </p:cNvPr>
          <p:cNvSpPr/>
          <p:nvPr/>
        </p:nvSpPr>
        <p:spPr>
          <a:xfrm>
            <a:off x="9018865" y="3917741"/>
            <a:ext cx="1234375" cy="139123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BF311865-EEDB-4CE0-B3D8-8AF243AD0AFA}"/>
              </a:ext>
            </a:extLst>
          </p:cNvPr>
          <p:cNvSpPr/>
          <p:nvPr/>
        </p:nvSpPr>
        <p:spPr>
          <a:xfrm>
            <a:off x="9178704" y="4132964"/>
            <a:ext cx="1920240" cy="1371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BEDD5098-6947-4FA2-8EB2-EFE9DE00D56C}"/>
              </a:ext>
            </a:extLst>
          </p:cNvPr>
          <p:cNvSpPr/>
          <p:nvPr/>
        </p:nvSpPr>
        <p:spPr>
          <a:xfrm>
            <a:off x="10037138" y="5126523"/>
            <a:ext cx="230463" cy="124735"/>
          </a:xfrm>
          <a:prstGeom prst="rect">
            <a:avLst/>
          </a:prstGeom>
          <a:pattFill prst="weave">
            <a:fgClr>
              <a:schemeClr val="dk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5073"/>
              </a:solidFill>
              <a:latin typeface="CiscoSansTT ExtraLight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2EB9490B-2957-4267-9860-442F0D5D3121}"/>
              </a:ext>
            </a:extLst>
          </p:cNvPr>
          <p:cNvSpPr/>
          <p:nvPr/>
        </p:nvSpPr>
        <p:spPr>
          <a:xfrm>
            <a:off x="10037138" y="4942015"/>
            <a:ext cx="230463" cy="124735"/>
          </a:xfrm>
          <a:prstGeom prst="rect">
            <a:avLst/>
          </a:prstGeom>
          <a:pattFill prst="weave">
            <a:fgClr>
              <a:schemeClr val="dk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5073"/>
              </a:solidFill>
              <a:latin typeface="CiscoSansTT ExtraLight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76549A8E-FD24-4972-9F0C-E16CF4EE1E7C}"/>
              </a:ext>
            </a:extLst>
          </p:cNvPr>
          <p:cNvSpPr/>
          <p:nvPr/>
        </p:nvSpPr>
        <p:spPr>
          <a:xfrm>
            <a:off x="10037138" y="3921482"/>
            <a:ext cx="230463" cy="124735"/>
          </a:xfrm>
          <a:prstGeom prst="rect">
            <a:avLst/>
          </a:prstGeom>
          <a:pattFill prst="weave">
            <a:fgClr>
              <a:schemeClr val="dk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5073"/>
              </a:solidFill>
              <a:latin typeface="CiscoSansTT ExtraLight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80E5BDFD-7569-473A-B9CA-84EB0F92C23A}"/>
              </a:ext>
            </a:extLst>
          </p:cNvPr>
          <p:cNvSpPr/>
          <p:nvPr/>
        </p:nvSpPr>
        <p:spPr>
          <a:xfrm>
            <a:off x="8119242" y="3501869"/>
            <a:ext cx="365760" cy="13716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3892FAA-1F6A-48BA-BE9A-44BBABED9733}"/>
              </a:ext>
            </a:extLst>
          </p:cNvPr>
          <p:cNvSpPr/>
          <p:nvPr/>
        </p:nvSpPr>
        <p:spPr>
          <a:xfrm>
            <a:off x="7920809" y="2539633"/>
            <a:ext cx="365760" cy="137160"/>
          </a:xfrm>
          <a:prstGeom prst="rect">
            <a:avLst/>
          </a:prstGeom>
          <a:solidFill>
            <a:schemeClr val="accent2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UAT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031B2FE0-8556-4748-B3AE-AFF0A8C3F008}"/>
              </a:ext>
            </a:extLst>
          </p:cNvPr>
          <p:cNvSpPr/>
          <p:nvPr/>
        </p:nvSpPr>
        <p:spPr>
          <a:xfrm>
            <a:off x="7663015" y="3288671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2F5A8098-500B-4752-8E61-38020D949198}"/>
              </a:ext>
            </a:extLst>
          </p:cNvPr>
          <p:cNvSpPr/>
          <p:nvPr/>
        </p:nvSpPr>
        <p:spPr>
          <a:xfrm>
            <a:off x="8180487" y="3288671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13FB410D-D342-421B-8B82-E7CFCED718DB}"/>
              </a:ext>
            </a:extLst>
          </p:cNvPr>
          <p:cNvSpPr/>
          <p:nvPr/>
        </p:nvSpPr>
        <p:spPr>
          <a:xfrm>
            <a:off x="8690547" y="3288671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C3682ABD-39A1-442D-9545-49B79C5885B8}"/>
              </a:ext>
            </a:extLst>
          </p:cNvPr>
          <p:cNvSpPr/>
          <p:nvPr/>
        </p:nvSpPr>
        <p:spPr>
          <a:xfrm>
            <a:off x="9239074" y="3288671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DF12B46-D87B-47B0-BA39-C3DC507B9202}"/>
              </a:ext>
            </a:extLst>
          </p:cNvPr>
          <p:cNvSpPr/>
          <p:nvPr/>
        </p:nvSpPr>
        <p:spPr>
          <a:xfrm>
            <a:off x="9726408" y="3288671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619E5CCD-95E4-4C91-ACFB-4C7EADEBDD24}"/>
              </a:ext>
            </a:extLst>
          </p:cNvPr>
          <p:cNvSpPr/>
          <p:nvPr/>
        </p:nvSpPr>
        <p:spPr>
          <a:xfrm>
            <a:off x="10964311" y="6213540"/>
            <a:ext cx="36576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F1444318-97F2-46D4-881B-B6AEEF0923DC}"/>
              </a:ext>
            </a:extLst>
          </p:cNvPr>
          <p:cNvSpPr/>
          <p:nvPr/>
        </p:nvSpPr>
        <p:spPr>
          <a:xfrm>
            <a:off x="10951177" y="6008694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6701E6AB-39FC-4F6B-8E89-6DB8265FA9CB}"/>
              </a:ext>
            </a:extLst>
          </p:cNvPr>
          <p:cNvSpPr/>
          <p:nvPr/>
        </p:nvSpPr>
        <p:spPr>
          <a:xfrm>
            <a:off x="11228017" y="6419435"/>
            <a:ext cx="27432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35C9380-A908-4C62-A761-30DEDF30F099}"/>
              </a:ext>
            </a:extLst>
          </p:cNvPr>
          <p:cNvSpPr/>
          <p:nvPr/>
        </p:nvSpPr>
        <p:spPr>
          <a:xfrm>
            <a:off x="11527895" y="6625731"/>
            <a:ext cx="9144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F8F5031-292E-49CD-8F0E-E0D466649ED5}"/>
              </a:ext>
            </a:extLst>
          </p:cNvPr>
          <p:cNvGrpSpPr/>
          <p:nvPr/>
        </p:nvGrpSpPr>
        <p:grpSpPr>
          <a:xfrm>
            <a:off x="9632374" y="44932"/>
            <a:ext cx="2637606" cy="576507"/>
            <a:chOff x="9515842" y="110102"/>
            <a:chExt cx="2637606" cy="576507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12C50635-6BBC-4433-8DEF-F846F61E9E42}"/>
                </a:ext>
              </a:extLst>
            </p:cNvPr>
            <p:cNvGrpSpPr/>
            <p:nvPr/>
          </p:nvGrpSpPr>
          <p:grpSpPr>
            <a:xfrm>
              <a:off x="9515842" y="110102"/>
              <a:ext cx="2637606" cy="576507"/>
              <a:chOff x="6555725" y="16658"/>
              <a:chExt cx="2141960" cy="576507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D90E06BE-F887-4B37-90E8-8ABA0E64AD5D}"/>
                  </a:ext>
                </a:extLst>
              </p:cNvPr>
              <p:cNvSpPr/>
              <p:nvPr/>
            </p:nvSpPr>
            <p:spPr>
              <a:xfrm>
                <a:off x="6555727" y="160874"/>
                <a:ext cx="27432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5073"/>
                  </a:solidFill>
                  <a:latin typeface="CiscoSansTT ExtraLight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D70D8928-A168-42F4-9F6F-CD7434E5CEDB}"/>
                  </a:ext>
                </a:extLst>
              </p:cNvPr>
              <p:cNvSpPr/>
              <p:nvPr/>
            </p:nvSpPr>
            <p:spPr>
              <a:xfrm>
                <a:off x="6861110" y="147319"/>
                <a:ext cx="1139514" cy="1171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Training &amp; Readiness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D1B4D237-3AAD-4A02-89E7-80756C5FFF5E}"/>
                  </a:ext>
                </a:extLst>
              </p:cNvPr>
              <p:cNvSpPr/>
              <p:nvPr/>
            </p:nvSpPr>
            <p:spPr>
              <a:xfrm>
                <a:off x="6555725" y="303681"/>
                <a:ext cx="274320" cy="9144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5073"/>
                  </a:solidFill>
                  <a:latin typeface="CiscoSansTT ExtraLight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3D7DD741-633A-4F67-909C-AF11D943B4E9}"/>
                  </a:ext>
                </a:extLst>
              </p:cNvPr>
              <p:cNvSpPr/>
              <p:nvPr/>
            </p:nvSpPr>
            <p:spPr>
              <a:xfrm>
                <a:off x="6861109" y="280201"/>
                <a:ext cx="1686991" cy="1268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Communication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55173D6E-B659-4961-8202-FD4A188C7783}"/>
                  </a:ext>
                </a:extLst>
              </p:cNvPr>
              <p:cNvSpPr/>
              <p:nvPr/>
            </p:nvSpPr>
            <p:spPr>
              <a:xfrm>
                <a:off x="6555732" y="447887"/>
                <a:ext cx="274320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5073"/>
                  </a:solidFill>
                  <a:latin typeface="CiscoSansTT ExtraLight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A3ED6D7A-D14A-467C-90E9-3B7AE625EA6D}"/>
                  </a:ext>
                </a:extLst>
              </p:cNvPr>
              <p:cNvSpPr/>
              <p:nvPr/>
            </p:nvSpPr>
            <p:spPr>
              <a:xfrm>
                <a:off x="6861110" y="410354"/>
                <a:ext cx="843648" cy="1786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Normalization</a:t>
                </a: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E288DF8A-288A-4086-BA63-9DBDE92587DA}"/>
                  </a:ext>
                </a:extLst>
              </p:cNvPr>
              <p:cNvSpPr/>
              <p:nvPr/>
            </p:nvSpPr>
            <p:spPr>
              <a:xfrm>
                <a:off x="6555732" y="16658"/>
                <a:ext cx="274320" cy="9144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5073"/>
                  </a:solidFill>
                  <a:latin typeface="CiscoSansTT ExtraLight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4E9A6AC8-EFB5-4AB3-9C1C-AD0BCAD8C063}"/>
                  </a:ext>
                </a:extLst>
              </p:cNvPr>
              <p:cNvSpPr/>
              <p:nvPr/>
            </p:nvSpPr>
            <p:spPr>
              <a:xfrm>
                <a:off x="6861109" y="17888"/>
                <a:ext cx="1732866" cy="1042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Assessment, Solutioning &amp; Planning</a:t>
                </a: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B907E264-48D9-40B8-A717-D09223A5B186}"/>
                  </a:ext>
                </a:extLst>
              </p:cNvPr>
              <p:cNvSpPr/>
              <p:nvPr/>
            </p:nvSpPr>
            <p:spPr>
              <a:xfrm>
                <a:off x="7618624" y="461741"/>
                <a:ext cx="274320" cy="9144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5073"/>
                  </a:solidFill>
                  <a:latin typeface="CiscoSansTT ExtraLight"/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EFB630C6-7804-4F47-82E0-DEE4B3317F82}"/>
                  </a:ext>
                </a:extLst>
              </p:cNvPr>
              <p:cNvSpPr/>
              <p:nvPr/>
            </p:nvSpPr>
            <p:spPr>
              <a:xfrm>
                <a:off x="7854036" y="427621"/>
                <a:ext cx="843649" cy="16554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Dependencies</a:t>
                </a: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B46F680F-7204-4167-AC7E-2F474B8BA971}"/>
                  </a:ext>
                </a:extLst>
              </p:cNvPr>
              <p:cNvSpPr/>
              <p:nvPr/>
            </p:nvSpPr>
            <p:spPr>
              <a:xfrm>
                <a:off x="7618624" y="293943"/>
                <a:ext cx="274320" cy="9144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5073"/>
                  </a:solidFill>
                  <a:latin typeface="CiscoSansTT ExtraLight"/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1FA0C161-5F13-46E7-AB9D-00C5F4F94B8C}"/>
                  </a:ext>
                </a:extLst>
              </p:cNvPr>
              <p:cNvSpPr/>
              <p:nvPr/>
            </p:nvSpPr>
            <p:spPr>
              <a:xfrm>
                <a:off x="7854036" y="259823"/>
                <a:ext cx="843649" cy="16554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Holidays</a:t>
                </a:r>
              </a:p>
            </p:txBody>
          </p:sp>
        </p:grp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38334358-8A58-45F5-8140-2A9293AED8E3}"/>
                </a:ext>
              </a:extLst>
            </p:cNvPr>
            <p:cNvSpPr/>
            <p:nvPr/>
          </p:nvSpPr>
          <p:spPr>
            <a:xfrm>
              <a:off x="10824694" y="378931"/>
              <a:ext cx="337797" cy="115585"/>
            </a:xfrm>
            <a:prstGeom prst="rect">
              <a:avLst/>
            </a:prstGeom>
            <a:pattFill prst="weave">
              <a:fgClr>
                <a:schemeClr val="dk1"/>
              </a:fgClr>
              <a:bgClr>
                <a:schemeClr val="bg1"/>
              </a:bgClr>
            </a:patt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srgbClr val="005073"/>
                </a:solidFill>
                <a:latin typeface="CiscoSansTT Extra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417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E9651FD-DDA2-48EC-B4CF-2D602FAF5176}"/>
              </a:ext>
            </a:extLst>
          </p:cNvPr>
          <p:cNvCxnSpPr/>
          <p:nvPr/>
        </p:nvCxnSpPr>
        <p:spPr>
          <a:xfrm>
            <a:off x="4410985" y="838200"/>
            <a:ext cx="729237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0AA65CF4-8A91-4C88-8FA3-A4DC846091AB}"/>
              </a:ext>
            </a:extLst>
          </p:cNvPr>
          <p:cNvGrpSpPr/>
          <p:nvPr/>
        </p:nvGrpSpPr>
        <p:grpSpPr>
          <a:xfrm>
            <a:off x="754425" y="1536598"/>
            <a:ext cx="10972800" cy="5035776"/>
            <a:chOff x="736287" y="1557995"/>
            <a:chExt cx="10972800" cy="5035776"/>
          </a:xfrm>
        </p:grpSpPr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984C924E-739B-49ED-B5EA-B0DF3CFC6A46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1557995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609DC9BE-862A-4179-9F4C-BBE9718E1396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1761230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BF47E3DA-72FE-4A8B-90FE-975DDA6015D8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1950590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14D0BE85-5072-4919-BFE1-0A5B7CF49CBF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2110607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482A0901-B122-4546-923F-FD68CA6DA915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2328612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CE4F10D-BAA6-4A19-882B-D6491E9402C9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2693182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C4849AF-CD8B-475B-9418-9CD8BDBAD317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4085591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DD4DFEA-4E28-4FA2-BF0F-8847429ABD15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3892340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0EFE31E5-3F26-455C-9523-7E3F5617EA46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3691651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F69DA981-BCF5-447E-A2AD-1CEBA4AF0E7C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3464019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B36C677C-9E50-4250-A26B-0A39B315B6A6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3274900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BF52DADF-0E79-4DEC-B329-A67B6D1A9BCE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3078369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2F6B43F1-AF1F-4235-98EB-719BCA7C0391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2888282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90E9FD91-EDF4-4B02-980B-125D28DE583C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4492908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6627D05E-01E7-4DF2-90F9-C2D96372F657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4696119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DDE10F9-DE0C-4CBC-9DA2-74E467055F37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5080127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78817C2B-88D2-43DA-8592-762B931AE93B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5282848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360914F5-DBEA-4009-9ACF-CFA7D5F7D2B5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5476679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C3EFE646-0219-49BA-B490-82BE3459E96D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5663168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379DD274-ECB3-4F1A-91D4-CFE10E809C7A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5825077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E8DD4086-7F1E-4C20-8BFA-FB56DC0FB3F1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5994298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9CF1B91D-DE2A-41C3-A831-E4847EEE6906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6191264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343EEFD7-E78C-4E71-9D71-9CD8000ACDCA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6400954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1529C9EA-E511-4626-BD00-49F04EEE5531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7" y="6593771"/>
              <a:ext cx="109728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ED5893-8D67-4E77-BDC8-EE96A785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6640-118E-4783-9BE7-6F1C1CAD25BB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52E10-EB03-4858-949A-D225E3CE8D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Sample Change Management Roadmap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20B338A-D541-4263-A5E1-6E74140503EC}"/>
              </a:ext>
            </a:extLst>
          </p:cNvPr>
          <p:cNvSpPr/>
          <p:nvPr/>
        </p:nvSpPr>
        <p:spPr>
          <a:xfrm rot="16200000">
            <a:off x="-344534" y="3694298"/>
            <a:ext cx="1587649" cy="23679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5073"/>
                </a:solidFill>
                <a:latin typeface="CiscoSansTT ExtraLight"/>
              </a:rPr>
              <a:t>Change Execution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8427D4E-2299-4FEB-82CB-A091AA7019FC}"/>
              </a:ext>
            </a:extLst>
          </p:cNvPr>
          <p:cNvSpPr/>
          <p:nvPr/>
        </p:nvSpPr>
        <p:spPr>
          <a:xfrm rot="16200000">
            <a:off x="-566488" y="5387897"/>
            <a:ext cx="1984347" cy="31765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5073"/>
                </a:solidFill>
                <a:latin typeface="CiscoSansTT ExtraLight"/>
              </a:rPr>
              <a:t>Go-Live &amp; Normalization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7F1F0B9-472F-4EC7-A7A9-C557DC0AF1D8}"/>
              </a:ext>
            </a:extLst>
          </p:cNvPr>
          <p:cNvGrpSpPr/>
          <p:nvPr/>
        </p:nvGrpSpPr>
        <p:grpSpPr>
          <a:xfrm>
            <a:off x="333028" y="1516769"/>
            <a:ext cx="344007" cy="1239796"/>
            <a:chOff x="49975" y="1101286"/>
            <a:chExt cx="344007" cy="105186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D6A1122-4435-42A9-B436-A7A9F321A0CF}"/>
                </a:ext>
              </a:extLst>
            </p:cNvPr>
            <p:cNvSpPr/>
            <p:nvPr/>
          </p:nvSpPr>
          <p:spPr>
            <a:xfrm rot="16200000">
              <a:off x="-399210" y="1550471"/>
              <a:ext cx="1007644" cy="10927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5073"/>
                  </a:solidFill>
                  <a:latin typeface="CiscoSansTT ExtraLight"/>
                </a:rPr>
                <a:t>Assessments &amp; 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8EEB53B-2B9B-4CA3-9317-670DEE676039}"/>
                </a:ext>
              </a:extLst>
            </p:cNvPr>
            <p:cNvSpPr/>
            <p:nvPr/>
          </p:nvSpPr>
          <p:spPr>
            <a:xfrm rot="16200000">
              <a:off x="-230592" y="1528573"/>
              <a:ext cx="1007642" cy="24150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5073"/>
                  </a:solidFill>
                  <a:latin typeface="CiscoSansTT ExtraLight"/>
                </a:rPr>
                <a:t>Solutioning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A2ADB13-B739-4C0B-A3F1-6C23D18DC426}"/>
              </a:ext>
            </a:extLst>
          </p:cNvPr>
          <p:cNvGrpSpPr/>
          <p:nvPr/>
        </p:nvGrpSpPr>
        <p:grpSpPr>
          <a:xfrm>
            <a:off x="4455996" y="1094515"/>
            <a:ext cx="7217965" cy="195709"/>
            <a:chOff x="2914828" y="872485"/>
            <a:chExt cx="5659129" cy="182880"/>
          </a:xfrm>
          <a:noFill/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FDBC67C-C989-4E13-A431-D8513D9B764D}"/>
                </a:ext>
              </a:extLst>
            </p:cNvPr>
            <p:cNvSpPr/>
            <p:nvPr/>
          </p:nvSpPr>
          <p:spPr>
            <a:xfrm>
              <a:off x="2914828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Jan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553C17A-C99F-4B89-AD52-6E95C1546F19}"/>
                </a:ext>
              </a:extLst>
            </p:cNvPr>
            <p:cNvSpPr/>
            <p:nvPr/>
          </p:nvSpPr>
          <p:spPr>
            <a:xfrm>
              <a:off x="3289219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Feb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D28C3BD-EE9E-4FC1-9D22-55F87EAC535E}"/>
                </a:ext>
              </a:extLst>
            </p:cNvPr>
            <p:cNvSpPr/>
            <p:nvPr/>
          </p:nvSpPr>
          <p:spPr>
            <a:xfrm>
              <a:off x="3653592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Mar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157ADCC-AE96-4C6D-B674-971122C70CAD}"/>
                </a:ext>
              </a:extLst>
            </p:cNvPr>
            <p:cNvSpPr/>
            <p:nvPr/>
          </p:nvSpPr>
          <p:spPr>
            <a:xfrm>
              <a:off x="4065217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Apr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6FC0CE59-EE55-4B93-9539-1925800EA31B}"/>
                </a:ext>
              </a:extLst>
            </p:cNvPr>
            <p:cNvSpPr/>
            <p:nvPr/>
          </p:nvSpPr>
          <p:spPr>
            <a:xfrm>
              <a:off x="7506011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Jan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3AC75095-51F5-4EF1-8CF8-72F42127C787}"/>
                </a:ext>
              </a:extLst>
            </p:cNvPr>
            <p:cNvSpPr/>
            <p:nvPr/>
          </p:nvSpPr>
          <p:spPr>
            <a:xfrm>
              <a:off x="7880401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Feb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68C6556C-B78A-4A06-B7C4-BC1E83583032}"/>
                </a:ext>
              </a:extLst>
            </p:cNvPr>
            <p:cNvSpPr/>
            <p:nvPr/>
          </p:nvSpPr>
          <p:spPr>
            <a:xfrm>
              <a:off x="8244773" y="872485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Mar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93C28AD-2D74-43E0-BA70-6E0E07F602C9}"/>
              </a:ext>
            </a:extLst>
          </p:cNvPr>
          <p:cNvGrpSpPr/>
          <p:nvPr/>
        </p:nvGrpSpPr>
        <p:grpSpPr>
          <a:xfrm>
            <a:off x="6391159" y="1094514"/>
            <a:ext cx="3855909" cy="215418"/>
            <a:chOff x="2530172" y="872484"/>
            <a:chExt cx="3023163" cy="201297"/>
          </a:xfrm>
          <a:noFill/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2D97209-1B46-4400-9B0C-86A69AAE6493}"/>
                </a:ext>
              </a:extLst>
            </p:cNvPr>
            <p:cNvSpPr/>
            <p:nvPr/>
          </p:nvSpPr>
          <p:spPr>
            <a:xfrm>
              <a:off x="2530172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May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F4C095F-D0F2-4866-A126-65FE8DD272B2}"/>
                </a:ext>
              </a:extLst>
            </p:cNvPr>
            <p:cNvSpPr/>
            <p:nvPr/>
          </p:nvSpPr>
          <p:spPr>
            <a:xfrm>
              <a:off x="2914829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Jun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7551927-D882-4ADF-8BF9-9CF61FAB1DB4}"/>
                </a:ext>
              </a:extLst>
            </p:cNvPr>
            <p:cNvSpPr/>
            <p:nvPr/>
          </p:nvSpPr>
          <p:spPr>
            <a:xfrm>
              <a:off x="3307265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Jul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0477C28-0F20-458D-82AC-30A9AD263377}"/>
                </a:ext>
              </a:extLst>
            </p:cNvPr>
            <p:cNvSpPr/>
            <p:nvPr/>
          </p:nvSpPr>
          <p:spPr>
            <a:xfrm>
              <a:off x="3671638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Aug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32FFD1D-CFA1-48BF-BE02-B807E0BB18E5}"/>
                </a:ext>
              </a:extLst>
            </p:cNvPr>
            <p:cNvSpPr/>
            <p:nvPr/>
          </p:nvSpPr>
          <p:spPr>
            <a:xfrm>
              <a:off x="4071129" y="890901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Sept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E272294-168A-485F-8FFC-E37B6694F345}"/>
                </a:ext>
              </a:extLst>
            </p:cNvPr>
            <p:cNvSpPr/>
            <p:nvPr/>
          </p:nvSpPr>
          <p:spPr>
            <a:xfrm>
              <a:off x="4465099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Oct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1521B29-63A8-412F-A17B-D2CD4BD9BE9A}"/>
                </a:ext>
              </a:extLst>
            </p:cNvPr>
            <p:cNvSpPr/>
            <p:nvPr/>
          </p:nvSpPr>
          <p:spPr>
            <a:xfrm>
              <a:off x="4849762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Nov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15570A9-72FD-4D5B-A182-FEA9C2827A3B}"/>
                </a:ext>
              </a:extLst>
            </p:cNvPr>
            <p:cNvSpPr/>
            <p:nvPr/>
          </p:nvSpPr>
          <p:spPr>
            <a:xfrm>
              <a:off x="5224151" y="872484"/>
              <a:ext cx="329184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Dec</a:t>
              </a:r>
            </a:p>
          </p:txBody>
        </p:sp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D8F8F91-98D2-4920-BC6A-925DA7AAA1ED}"/>
              </a:ext>
            </a:extLst>
          </p:cNvPr>
          <p:cNvCxnSpPr/>
          <p:nvPr/>
        </p:nvCxnSpPr>
        <p:spPr>
          <a:xfrm>
            <a:off x="4410985" y="1075464"/>
            <a:ext cx="729237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DE84E60-689F-4E91-A2BD-DF046A36EE10}"/>
              </a:ext>
            </a:extLst>
          </p:cNvPr>
          <p:cNvCxnSpPr>
            <a:cxnSpLocks/>
          </p:cNvCxnSpPr>
          <p:nvPr/>
        </p:nvCxnSpPr>
        <p:spPr>
          <a:xfrm>
            <a:off x="736288" y="1343817"/>
            <a:ext cx="1091855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4A32F56-BC3E-4541-A6E3-EB90075D60B6}"/>
              </a:ext>
            </a:extLst>
          </p:cNvPr>
          <p:cNvCxnSpPr/>
          <p:nvPr/>
        </p:nvCxnSpPr>
        <p:spPr>
          <a:xfrm>
            <a:off x="8794264" y="914554"/>
            <a:ext cx="0" cy="585216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D45838B1-CA1D-42E4-9E8E-AAE9F857A5E3}"/>
              </a:ext>
            </a:extLst>
          </p:cNvPr>
          <p:cNvSpPr/>
          <p:nvPr/>
        </p:nvSpPr>
        <p:spPr>
          <a:xfrm>
            <a:off x="736288" y="1391120"/>
            <a:ext cx="4663440" cy="182880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Stakeholder Assessment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97E7588E-6B30-4623-9F3E-752B83E441DA}"/>
              </a:ext>
            </a:extLst>
          </p:cNvPr>
          <p:cNvSpPr/>
          <p:nvPr/>
        </p:nvSpPr>
        <p:spPr>
          <a:xfrm>
            <a:off x="736288" y="1586570"/>
            <a:ext cx="4663440" cy="182880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Target Audience Analysis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BC344E8-C0E5-4B18-9B55-DB3CCC54939B}"/>
              </a:ext>
            </a:extLst>
          </p:cNvPr>
          <p:cNvSpPr/>
          <p:nvPr/>
        </p:nvSpPr>
        <p:spPr>
          <a:xfrm>
            <a:off x="736287" y="6050346"/>
            <a:ext cx="4663440" cy="131393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Go-Live Communications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E4B453B-2709-41BB-9AD7-76634042F4B2}"/>
              </a:ext>
            </a:extLst>
          </p:cNvPr>
          <p:cNvSpPr/>
          <p:nvPr/>
        </p:nvSpPr>
        <p:spPr>
          <a:xfrm>
            <a:off x="736288" y="1961010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State Designs &amp; Process Flows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D7299A2-39C2-4AD8-87A5-BD567B050655}"/>
              </a:ext>
            </a:extLst>
          </p:cNvPr>
          <p:cNvSpPr/>
          <p:nvPr/>
        </p:nvSpPr>
        <p:spPr>
          <a:xfrm>
            <a:off x="736287" y="2346652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Change Management Plan </a:t>
            </a:r>
            <a:endParaRPr lang="en-US" sz="11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E49A0A9-A675-4ADF-BA61-3545D2EC46AA}"/>
              </a:ext>
            </a:extLst>
          </p:cNvPr>
          <p:cNvSpPr/>
          <p:nvPr/>
        </p:nvSpPr>
        <p:spPr>
          <a:xfrm>
            <a:off x="736288" y="2725976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Gather Training &amp; Comms Requirements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B053012-7253-4F38-8E60-C218C8BBF33A}"/>
              </a:ext>
            </a:extLst>
          </p:cNvPr>
          <p:cNvSpPr/>
          <p:nvPr/>
        </p:nvSpPr>
        <p:spPr>
          <a:xfrm>
            <a:off x="736288" y="2908443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defTabSz="814388" eaLnBrk="0" hangingPunct="0">
              <a:lnSpc>
                <a:spcPct val="95000"/>
              </a:lnSpc>
              <a:spcBef>
                <a:spcPct val="50000"/>
              </a:spcBef>
              <a:buClr>
                <a:schemeClr val="tx2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Training Program &amp; Asset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D89FB39-C220-4C2F-80C8-DDEE96121E28}"/>
              </a:ext>
            </a:extLst>
          </p:cNvPr>
          <p:cNvSpPr/>
          <p:nvPr/>
        </p:nvSpPr>
        <p:spPr>
          <a:xfrm>
            <a:off x="736288" y="3311477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Broadcast Regular Awareness &amp; Status Update Communications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69D7DC9-15A2-4331-9E2F-91BFA7DC4F2C}"/>
              </a:ext>
            </a:extLst>
          </p:cNvPr>
          <p:cNvSpPr/>
          <p:nvPr/>
        </p:nvSpPr>
        <p:spPr>
          <a:xfrm>
            <a:off x="736288" y="4942586"/>
            <a:ext cx="4846320" cy="1280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Go-Live Readiness Assessments of Impacted Organizations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870AA8A-55C1-4D0E-B648-40368DF3EFCE}"/>
              </a:ext>
            </a:extLst>
          </p:cNvPr>
          <p:cNvSpPr/>
          <p:nvPr/>
        </p:nvSpPr>
        <p:spPr>
          <a:xfrm>
            <a:off x="755338" y="3926470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 Training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8150CDC-D20A-4831-8DA4-977D502F10B2}"/>
              </a:ext>
            </a:extLst>
          </p:cNvPr>
          <p:cNvSpPr/>
          <p:nvPr/>
        </p:nvSpPr>
        <p:spPr>
          <a:xfrm>
            <a:off x="736288" y="5866282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Go-Live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6ED7B22-554D-4ED1-97FD-9CBB0ABA0DF5}"/>
              </a:ext>
            </a:extLst>
          </p:cNvPr>
          <p:cNvSpPr/>
          <p:nvPr/>
        </p:nvSpPr>
        <p:spPr>
          <a:xfrm>
            <a:off x="736288" y="2158442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Change Impact &amp; Gap Assessment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F62E9EF-8028-4FA2-8813-1763ED8D8BF4}"/>
              </a:ext>
            </a:extLst>
          </p:cNvPr>
          <p:cNvSpPr/>
          <p:nvPr/>
        </p:nvSpPr>
        <p:spPr>
          <a:xfrm>
            <a:off x="736288" y="5498154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or No-Go Decision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3DC723F-B43F-4944-90CE-89321719BC97}"/>
              </a:ext>
            </a:extLst>
          </p:cNvPr>
          <p:cNvSpPr/>
          <p:nvPr/>
        </p:nvSpPr>
        <p:spPr>
          <a:xfrm>
            <a:off x="736287" y="3691651"/>
            <a:ext cx="4663440" cy="1727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out Training Invites &amp; Reminders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9830F70-7216-4A52-8623-8D1E99F21662}"/>
              </a:ext>
            </a:extLst>
          </p:cNvPr>
          <p:cNvSpPr/>
          <p:nvPr/>
        </p:nvSpPr>
        <p:spPr>
          <a:xfrm>
            <a:off x="736288" y="5682218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and Broadcast Go-Live Communications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B0EFDDB-DB45-4510-9ED6-767A7E5EE570}"/>
              </a:ext>
            </a:extLst>
          </p:cNvPr>
          <p:cNvSpPr/>
          <p:nvPr/>
        </p:nvSpPr>
        <p:spPr>
          <a:xfrm>
            <a:off x="736288" y="3501564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defTabSz="814388" eaLnBrk="0" hangingPunct="0">
              <a:lnSpc>
                <a:spcPct val="95000"/>
              </a:lnSpc>
              <a:spcBef>
                <a:spcPct val="50000"/>
              </a:spcBef>
              <a:buClr>
                <a:schemeClr val="tx2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Sandbox/UAT Environment is Available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B7823ED-E108-45F1-9D5D-BFA73A849161}"/>
              </a:ext>
            </a:extLst>
          </p:cNvPr>
          <p:cNvSpPr/>
          <p:nvPr/>
        </p:nvSpPr>
        <p:spPr>
          <a:xfrm>
            <a:off x="736288" y="1780267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Design Documentation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2380092-2C71-49EC-8E05-6CD3F1EBB40F}"/>
              </a:ext>
            </a:extLst>
          </p:cNvPr>
          <p:cNvSpPr/>
          <p:nvPr/>
        </p:nvSpPr>
        <p:spPr>
          <a:xfrm>
            <a:off x="736288" y="2551129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Development (Functionalities and Capabilities)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090D059-4D36-4DCC-8B41-BEC5AFE42210}"/>
              </a:ext>
            </a:extLst>
          </p:cNvPr>
          <p:cNvSpPr/>
          <p:nvPr/>
        </p:nvSpPr>
        <p:spPr>
          <a:xfrm>
            <a:off x="736287" y="4116559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 Tracking, Comms and Adoption Successes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D25C9235-21BA-4541-B904-46EF6B69962A}"/>
              </a:ext>
            </a:extLst>
          </p:cNvPr>
          <p:cNvSpPr/>
          <p:nvPr/>
        </p:nvSpPr>
        <p:spPr>
          <a:xfrm>
            <a:off x="736287" y="4535718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defTabSz="814388" eaLnBrk="0" hangingPunct="0">
              <a:lnSpc>
                <a:spcPct val="95000"/>
              </a:lnSpc>
              <a:spcBef>
                <a:spcPct val="50000"/>
              </a:spcBef>
              <a:buClr>
                <a:schemeClr val="tx2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 Implementation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BDEA1D7A-BE12-4485-A965-A59DBDA88692}"/>
              </a:ext>
            </a:extLst>
          </p:cNvPr>
          <p:cNvSpPr/>
          <p:nvPr/>
        </p:nvSpPr>
        <p:spPr>
          <a:xfrm>
            <a:off x="736288" y="5314090"/>
            <a:ext cx="4663440" cy="1280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Impacted Organizations for Go-Live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56561ADF-59D4-439E-A5CF-B6171E21B43E}"/>
              </a:ext>
            </a:extLst>
          </p:cNvPr>
          <p:cNvSpPr/>
          <p:nvPr/>
        </p:nvSpPr>
        <p:spPr>
          <a:xfrm>
            <a:off x="736288" y="5126650"/>
            <a:ext cx="4663440" cy="131392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out Go-Live Get Ready &amp; Countdown Communications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592474C9-6AEA-435A-96CE-D2C6D4AC5CDB}"/>
              </a:ext>
            </a:extLst>
          </p:cNvPr>
          <p:cNvSpPr/>
          <p:nvPr/>
        </p:nvSpPr>
        <p:spPr>
          <a:xfrm>
            <a:off x="736288" y="3106150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Draft, Socialize and Finalize Awareness Communications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88084B8-2849-4697-B659-A4DA725E79E4}"/>
              </a:ext>
            </a:extLst>
          </p:cNvPr>
          <p:cNvSpPr/>
          <p:nvPr/>
        </p:nvSpPr>
        <p:spPr>
          <a:xfrm>
            <a:off x="736287" y="4718445"/>
            <a:ext cx="493776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defTabSz="814388" eaLnBrk="0" hangingPunct="0">
              <a:lnSpc>
                <a:spcPct val="95000"/>
              </a:lnSpc>
              <a:spcBef>
                <a:spcPct val="50000"/>
              </a:spcBef>
              <a:buClr>
                <a:schemeClr val="tx2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Communications about Pilot Implementation &amp; Lessons Learned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20104753-C72E-4477-9292-3BF9F2420B39}"/>
              </a:ext>
            </a:extLst>
          </p:cNvPr>
          <p:cNvSpPr/>
          <p:nvPr/>
        </p:nvSpPr>
        <p:spPr>
          <a:xfrm>
            <a:off x="736287" y="4355367"/>
            <a:ext cx="4663440" cy="12801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defTabSz="814388" eaLnBrk="0" hangingPunct="0">
              <a:lnSpc>
                <a:spcPct val="95000"/>
              </a:lnSpc>
              <a:spcBef>
                <a:spcPct val="50000"/>
              </a:spcBef>
              <a:buClr>
                <a:schemeClr val="tx2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Communications about the Pilot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5D69B626-861C-4935-8F8E-685CFB0A9559}"/>
              </a:ext>
            </a:extLst>
          </p:cNvPr>
          <p:cNvSpPr/>
          <p:nvPr/>
        </p:nvSpPr>
        <p:spPr>
          <a:xfrm>
            <a:off x="736287" y="6237787"/>
            <a:ext cx="4663440" cy="131393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 Virtual Sessions | Follow Ups | Add’t Training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25562AB-0276-4CE2-BEF6-65E0610AB631}"/>
              </a:ext>
            </a:extLst>
          </p:cNvPr>
          <p:cNvSpPr/>
          <p:nvPr/>
        </p:nvSpPr>
        <p:spPr>
          <a:xfrm>
            <a:off x="736287" y="6425228"/>
            <a:ext cx="4663440" cy="131393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for Change Management Exit. Provide Lessons Learned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01C14408-5186-45C3-9E97-50F26D31821E}"/>
              </a:ext>
            </a:extLst>
          </p:cNvPr>
          <p:cNvSpPr/>
          <p:nvPr/>
        </p:nvSpPr>
        <p:spPr>
          <a:xfrm>
            <a:off x="736287" y="6612667"/>
            <a:ext cx="4663440" cy="131393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10791" eaLnBrk="0" hangingPunct="0">
              <a:lnSpc>
                <a:spcPct val="95000"/>
              </a:lnSpc>
              <a:spcBef>
                <a:spcPct val="50000"/>
              </a:spcBef>
              <a:buClr>
                <a:srgbClr val="005073"/>
              </a:buClr>
              <a:buSzPct val="100000"/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Management Team Exit/Transition</a:t>
            </a: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66C9E42-BD2A-41E7-8C04-49BD1D9D7E14}"/>
              </a:ext>
            </a:extLst>
          </p:cNvPr>
          <p:cNvGrpSpPr/>
          <p:nvPr/>
        </p:nvGrpSpPr>
        <p:grpSpPr>
          <a:xfrm>
            <a:off x="736288" y="2516948"/>
            <a:ext cx="10918553" cy="4276740"/>
            <a:chOff x="736288" y="2516948"/>
            <a:chExt cx="10918553" cy="4276740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B80E595-05AE-474E-8D63-A0A3EC5A3369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8" y="2516948"/>
              <a:ext cx="10918553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BA3B3EA-B5E3-44B9-9BA8-DA01FAF38354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8" y="6793688"/>
              <a:ext cx="10918553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4E6FE9A-8768-4CA0-9885-FE0A1CC00944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8" y="4317881"/>
              <a:ext cx="10918553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5402CA63-2F2F-497E-BDF9-DA8FB1F19807}"/>
                </a:ext>
              </a:extLst>
            </p:cNvPr>
            <p:cNvCxnSpPr>
              <a:cxnSpLocks/>
            </p:cNvCxnSpPr>
            <p:nvPr/>
          </p:nvCxnSpPr>
          <p:spPr>
            <a:xfrm>
              <a:off x="736288" y="4894956"/>
              <a:ext cx="10918553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15206063-57B0-4CC6-9821-AAB129831EEF}"/>
              </a:ext>
            </a:extLst>
          </p:cNvPr>
          <p:cNvGrpSpPr/>
          <p:nvPr/>
        </p:nvGrpSpPr>
        <p:grpSpPr>
          <a:xfrm>
            <a:off x="754425" y="914545"/>
            <a:ext cx="10449692" cy="5946395"/>
            <a:chOff x="754425" y="914545"/>
            <a:chExt cx="10449692" cy="5549169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EF31840-9C4A-46CF-B3AE-3FB252DF3535}"/>
                </a:ext>
              </a:extLst>
            </p:cNvPr>
            <p:cNvCxnSpPr>
              <a:cxnSpLocks/>
            </p:cNvCxnSpPr>
            <p:nvPr/>
          </p:nvCxnSpPr>
          <p:spPr>
            <a:xfrm>
              <a:off x="754425" y="1343812"/>
              <a:ext cx="0" cy="5119902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F6A0523E-99E5-48BA-998C-D1A65842170C}"/>
                </a:ext>
              </a:extLst>
            </p:cNvPr>
            <p:cNvGrpSpPr/>
            <p:nvPr/>
          </p:nvGrpSpPr>
          <p:grpSpPr>
            <a:xfrm>
              <a:off x="4871906" y="914545"/>
              <a:ext cx="6332211" cy="5486395"/>
              <a:chOff x="4871906" y="914545"/>
              <a:chExt cx="6332211" cy="5486395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174493B7-6F40-4BFD-BCDC-815C3B24F016}"/>
                  </a:ext>
                </a:extLst>
              </p:cNvPr>
              <p:cNvCxnSpPr/>
              <p:nvPr/>
            </p:nvCxnSpPr>
            <p:spPr>
              <a:xfrm>
                <a:off x="9812536" y="914546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75B480CC-158B-41CF-BCF9-B2CE9BA24604}"/>
                  </a:ext>
                </a:extLst>
              </p:cNvPr>
              <p:cNvCxnSpPr/>
              <p:nvPr/>
            </p:nvCxnSpPr>
            <p:spPr>
              <a:xfrm>
                <a:off x="10718324" y="914546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015FFEAE-066F-4612-BE29-B476A5F31908}"/>
                  </a:ext>
                </a:extLst>
              </p:cNvPr>
              <p:cNvCxnSpPr/>
              <p:nvPr/>
            </p:nvCxnSpPr>
            <p:spPr>
              <a:xfrm>
                <a:off x="11204117" y="914548"/>
                <a:ext cx="0" cy="5486391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776BCB5A-0376-4A7B-99CD-D765B33E0407}"/>
                  </a:ext>
                </a:extLst>
              </p:cNvPr>
              <p:cNvCxnSpPr/>
              <p:nvPr/>
            </p:nvCxnSpPr>
            <p:spPr>
              <a:xfrm>
                <a:off x="8296901" y="914546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291044DB-48CE-479F-A1DC-19923EA4687A}"/>
                  </a:ext>
                </a:extLst>
              </p:cNvPr>
              <p:cNvCxnSpPr/>
              <p:nvPr/>
            </p:nvCxnSpPr>
            <p:spPr>
              <a:xfrm>
                <a:off x="6843316" y="914545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EBB7789-A86C-422B-8360-D20DB7F207C0}"/>
                  </a:ext>
                </a:extLst>
              </p:cNvPr>
              <p:cNvCxnSpPr/>
              <p:nvPr/>
            </p:nvCxnSpPr>
            <p:spPr>
              <a:xfrm>
                <a:off x="7816786" y="914546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28A0BFD5-EB09-46AA-B46C-58E8BB5E0DBC}"/>
                  </a:ext>
                </a:extLst>
              </p:cNvPr>
              <p:cNvCxnSpPr/>
              <p:nvPr/>
            </p:nvCxnSpPr>
            <p:spPr>
              <a:xfrm>
                <a:off x="6322093" y="914548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3449C0F6-6EAE-4821-8F93-E95D6A91E612}"/>
                  </a:ext>
                </a:extLst>
              </p:cNvPr>
              <p:cNvCxnSpPr/>
              <p:nvPr/>
            </p:nvCxnSpPr>
            <p:spPr>
              <a:xfrm>
                <a:off x="4871906" y="914548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FC9204A7-60E1-48D0-AF63-BD9E50F40B1D}"/>
                  </a:ext>
                </a:extLst>
              </p:cNvPr>
              <p:cNvCxnSpPr/>
              <p:nvPr/>
            </p:nvCxnSpPr>
            <p:spPr>
              <a:xfrm>
                <a:off x="5357158" y="914548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56DCFB2A-30A8-489C-918F-FA1003EBBB59}"/>
                  </a:ext>
                </a:extLst>
              </p:cNvPr>
              <p:cNvCxnSpPr/>
              <p:nvPr/>
            </p:nvCxnSpPr>
            <p:spPr>
              <a:xfrm>
                <a:off x="9327063" y="914546"/>
                <a:ext cx="0" cy="5486392"/>
              </a:xfrm>
              <a:prstGeom prst="line">
                <a:avLst/>
              </a:prstGeom>
              <a:ln w="9525">
                <a:solidFill>
                  <a:schemeClr val="bg2">
                    <a:lumMod val="8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4" name="Rectangle 203">
            <a:extLst>
              <a:ext uri="{FF2B5EF4-FFF2-40B4-BE49-F238E27FC236}">
                <a16:creationId xmlns:a16="http://schemas.microsoft.com/office/drawing/2014/main" id="{DF3BB1C7-CCB5-4A44-9E7B-774B08B64858}"/>
              </a:ext>
            </a:extLst>
          </p:cNvPr>
          <p:cNvSpPr/>
          <p:nvPr/>
        </p:nvSpPr>
        <p:spPr>
          <a:xfrm>
            <a:off x="4469112" y="1394930"/>
            <a:ext cx="914400" cy="1371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026092D9-72A9-41A4-8F1B-FD34DE083FB7}"/>
              </a:ext>
            </a:extLst>
          </p:cNvPr>
          <p:cNvSpPr/>
          <p:nvPr/>
        </p:nvSpPr>
        <p:spPr>
          <a:xfrm>
            <a:off x="4469112" y="1571025"/>
            <a:ext cx="1371600" cy="1371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1526E00D-7A71-41ED-819A-DF016514527F}"/>
              </a:ext>
            </a:extLst>
          </p:cNvPr>
          <p:cNvSpPr/>
          <p:nvPr/>
        </p:nvSpPr>
        <p:spPr>
          <a:xfrm>
            <a:off x="4898308" y="1766170"/>
            <a:ext cx="91440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C64BE31F-3A2C-4BB8-972C-43ACBBC1EC6E}"/>
              </a:ext>
            </a:extLst>
          </p:cNvPr>
          <p:cNvSpPr/>
          <p:nvPr/>
        </p:nvSpPr>
        <p:spPr>
          <a:xfrm>
            <a:off x="5071467" y="1965963"/>
            <a:ext cx="91440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52BE414F-AF8E-4153-BC5E-FCF4D7C100B8}"/>
              </a:ext>
            </a:extLst>
          </p:cNvPr>
          <p:cNvSpPr/>
          <p:nvPr/>
        </p:nvSpPr>
        <p:spPr>
          <a:xfrm>
            <a:off x="5362034" y="2137410"/>
            <a:ext cx="731520" cy="1371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63AA9C10-67F1-4F45-8927-F79E4576DE85}"/>
              </a:ext>
            </a:extLst>
          </p:cNvPr>
          <p:cNvSpPr/>
          <p:nvPr/>
        </p:nvSpPr>
        <p:spPr>
          <a:xfrm>
            <a:off x="5421675" y="2342080"/>
            <a:ext cx="731520" cy="1371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AB3DABEB-3D8A-4D46-A009-9089BD2F8FC6}"/>
              </a:ext>
            </a:extLst>
          </p:cNvPr>
          <p:cNvSpPr/>
          <p:nvPr/>
        </p:nvSpPr>
        <p:spPr>
          <a:xfrm>
            <a:off x="5817175" y="2541262"/>
            <a:ext cx="301752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513676ED-857F-4C26-8DD6-05BB7BBD9F00}"/>
              </a:ext>
            </a:extLst>
          </p:cNvPr>
          <p:cNvSpPr/>
          <p:nvPr/>
        </p:nvSpPr>
        <p:spPr>
          <a:xfrm>
            <a:off x="5849527" y="2718677"/>
            <a:ext cx="1920240" cy="13716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2578031D-7BBF-42BF-8593-4ABC54E1C382}"/>
              </a:ext>
            </a:extLst>
          </p:cNvPr>
          <p:cNvSpPr/>
          <p:nvPr/>
        </p:nvSpPr>
        <p:spPr>
          <a:xfrm>
            <a:off x="6144950" y="2914762"/>
            <a:ext cx="1920240" cy="13716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CF6AB60B-7E82-4D16-9395-AFB98596A241}"/>
              </a:ext>
            </a:extLst>
          </p:cNvPr>
          <p:cNvSpPr/>
          <p:nvPr/>
        </p:nvSpPr>
        <p:spPr>
          <a:xfrm>
            <a:off x="6399131" y="3095950"/>
            <a:ext cx="19202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1FD7A066-BBC6-4632-B04E-C455341F5EE2}"/>
              </a:ext>
            </a:extLst>
          </p:cNvPr>
          <p:cNvSpPr/>
          <p:nvPr/>
        </p:nvSpPr>
        <p:spPr>
          <a:xfrm>
            <a:off x="7228865" y="3288671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BBFBAB9C-3A54-4B1E-9A9E-5C04980AF184}"/>
              </a:ext>
            </a:extLst>
          </p:cNvPr>
          <p:cNvGrpSpPr/>
          <p:nvPr/>
        </p:nvGrpSpPr>
        <p:grpSpPr>
          <a:xfrm>
            <a:off x="4393647" y="868608"/>
            <a:ext cx="7207807" cy="206851"/>
            <a:chOff x="4393647" y="868608"/>
            <a:chExt cx="7207807" cy="206851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799640E4-5EB7-4380-830C-B06CC5BB173F}"/>
                </a:ext>
              </a:extLst>
            </p:cNvPr>
            <p:cNvSpPr/>
            <p:nvPr/>
          </p:nvSpPr>
          <p:spPr>
            <a:xfrm>
              <a:off x="4393647" y="868609"/>
              <a:ext cx="1494340" cy="206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Q1 2020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51D9DE7E-3F9F-4FB9-8D67-C68BB3F1CB84}"/>
                </a:ext>
              </a:extLst>
            </p:cNvPr>
            <p:cNvSpPr/>
            <p:nvPr/>
          </p:nvSpPr>
          <p:spPr>
            <a:xfrm>
              <a:off x="5968669" y="868608"/>
              <a:ext cx="1399531" cy="2068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Q2 2020</a:t>
              </a: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C96BB3D4-B7B9-4726-9439-F4E7AEDF77D2}"/>
                </a:ext>
              </a:extLst>
            </p:cNvPr>
            <p:cNvSpPr/>
            <p:nvPr/>
          </p:nvSpPr>
          <p:spPr>
            <a:xfrm>
              <a:off x="7398016" y="868609"/>
              <a:ext cx="1325527" cy="187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Q3 2020</a:t>
              </a: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C8E576D9-3C1E-4E46-8313-BC66A21389DF}"/>
                </a:ext>
              </a:extLst>
            </p:cNvPr>
            <p:cNvSpPr/>
            <p:nvPr/>
          </p:nvSpPr>
          <p:spPr>
            <a:xfrm>
              <a:off x="8852262" y="868608"/>
              <a:ext cx="1386246" cy="199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Q4 2021</a:t>
              </a: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60556D46-399E-49FD-99D4-EFFF22B822C9}"/>
                </a:ext>
              </a:extLst>
            </p:cNvPr>
            <p:cNvSpPr/>
            <p:nvPr/>
          </p:nvSpPr>
          <p:spPr>
            <a:xfrm>
              <a:off x="10319190" y="868608"/>
              <a:ext cx="1282264" cy="1871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Q1 2022</a:t>
              </a:r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8420AA4B-AA7F-471F-B9E6-B2F47FDCF56A}"/>
              </a:ext>
            </a:extLst>
          </p:cNvPr>
          <p:cNvGrpSpPr/>
          <p:nvPr/>
        </p:nvGrpSpPr>
        <p:grpSpPr>
          <a:xfrm>
            <a:off x="4411536" y="914546"/>
            <a:ext cx="7270571" cy="5879143"/>
            <a:chOff x="4411536" y="914546"/>
            <a:chExt cx="7270571" cy="5879143"/>
          </a:xfrm>
        </p:grpSpPr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A24A8815-360A-44B5-9C47-BEF82308B462}"/>
                </a:ext>
              </a:extLst>
            </p:cNvPr>
            <p:cNvCxnSpPr/>
            <p:nvPr/>
          </p:nvCxnSpPr>
          <p:spPr>
            <a:xfrm>
              <a:off x="8788350" y="914546"/>
              <a:ext cx="0" cy="5879125"/>
            </a:xfrm>
            <a:prstGeom prst="line">
              <a:avLst/>
            </a:prstGeom>
            <a:ln w="9525">
              <a:solidFill>
                <a:schemeClr val="bg2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25C67E68-1A26-4CC9-969A-21CFC9A0FFA5}"/>
                </a:ext>
              </a:extLst>
            </p:cNvPr>
            <p:cNvCxnSpPr/>
            <p:nvPr/>
          </p:nvCxnSpPr>
          <p:spPr>
            <a:xfrm>
              <a:off x="11682107" y="914556"/>
              <a:ext cx="0" cy="5879133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9F5A187-55E0-430C-BD23-42AA1D7AEE40}"/>
                </a:ext>
              </a:extLst>
            </p:cNvPr>
            <p:cNvCxnSpPr/>
            <p:nvPr/>
          </p:nvCxnSpPr>
          <p:spPr>
            <a:xfrm>
              <a:off x="10253241" y="914554"/>
              <a:ext cx="0" cy="5879134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E0DC798-DAA1-4A62-90B4-CE129DD98596}"/>
                </a:ext>
              </a:extLst>
            </p:cNvPr>
            <p:cNvCxnSpPr/>
            <p:nvPr/>
          </p:nvCxnSpPr>
          <p:spPr>
            <a:xfrm>
              <a:off x="5871310" y="914554"/>
              <a:ext cx="0" cy="5879134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B2EAFA7A-F903-46CC-A0F7-A1AD677ED486}"/>
                </a:ext>
              </a:extLst>
            </p:cNvPr>
            <p:cNvCxnSpPr/>
            <p:nvPr/>
          </p:nvCxnSpPr>
          <p:spPr>
            <a:xfrm>
              <a:off x="7331450" y="914554"/>
              <a:ext cx="0" cy="5879134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FE26C040-00BF-4DA2-803D-79C0FF75EDE9}"/>
                </a:ext>
              </a:extLst>
            </p:cNvPr>
            <p:cNvCxnSpPr/>
            <p:nvPr/>
          </p:nvCxnSpPr>
          <p:spPr>
            <a:xfrm>
              <a:off x="4411536" y="914554"/>
              <a:ext cx="0" cy="5879134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95A9466-14D7-49B7-A96C-4E46CD76F53E}"/>
              </a:ext>
            </a:extLst>
          </p:cNvPr>
          <p:cNvSpPr/>
          <p:nvPr/>
        </p:nvSpPr>
        <p:spPr>
          <a:xfrm>
            <a:off x="10628010" y="5666797"/>
            <a:ext cx="36576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ACAA61E-D855-49AB-9E46-AE869525C62F}"/>
              </a:ext>
            </a:extLst>
          </p:cNvPr>
          <p:cNvSpPr/>
          <p:nvPr/>
        </p:nvSpPr>
        <p:spPr>
          <a:xfrm>
            <a:off x="10596116" y="5492637"/>
            <a:ext cx="91440" cy="1371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4EC4D24D-DF2E-436D-A0E0-B6466ECC4A0B}"/>
              </a:ext>
            </a:extLst>
          </p:cNvPr>
          <p:cNvSpPr/>
          <p:nvPr/>
        </p:nvSpPr>
        <p:spPr>
          <a:xfrm>
            <a:off x="10247010" y="5300629"/>
            <a:ext cx="45720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1E567A11-311F-48B6-AAF1-9EE757BC34A1}"/>
              </a:ext>
            </a:extLst>
          </p:cNvPr>
          <p:cNvSpPr/>
          <p:nvPr/>
        </p:nvSpPr>
        <p:spPr>
          <a:xfrm>
            <a:off x="9735769" y="4713912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Star: 5 Points 227">
            <a:extLst>
              <a:ext uri="{FF2B5EF4-FFF2-40B4-BE49-F238E27FC236}">
                <a16:creationId xmlns:a16="http://schemas.microsoft.com/office/drawing/2014/main" id="{CBB3F3B7-7108-4EC0-A009-18008B7B41B5}"/>
              </a:ext>
            </a:extLst>
          </p:cNvPr>
          <p:cNvSpPr/>
          <p:nvPr/>
        </p:nvSpPr>
        <p:spPr>
          <a:xfrm>
            <a:off x="10798979" y="5796664"/>
            <a:ext cx="194792" cy="226524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US" sz="900" b="1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5DD09D0-8284-493B-B97F-B32950FB14F6}"/>
              </a:ext>
            </a:extLst>
          </p:cNvPr>
          <p:cNvSpPr/>
          <p:nvPr/>
        </p:nvSpPr>
        <p:spPr>
          <a:xfrm>
            <a:off x="9836292" y="5117494"/>
            <a:ext cx="82296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A69E31E-DFC4-47AA-82B3-ADB29E94E4B7}"/>
              </a:ext>
            </a:extLst>
          </p:cNvPr>
          <p:cNvSpPr/>
          <p:nvPr/>
        </p:nvSpPr>
        <p:spPr>
          <a:xfrm>
            <a:off x="9823159" y="4927122"/>
            <a:ext cx="64008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6CA215C-D422-4517-B72A-8BEBE253B92D}"/>
              </a:ext>
            </a:extLst>
          </p:cNvPr>
          <p:cNvSpPr/>
          <p:nvPr/>
        </p:nvSpPr>
        <p:spPr>
          <a:xfrm>
            <a:off x="9561124" y="4515536"/>
            <a:ext cx="182880" cy="137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E6A31263-A7A4-4C21-AFC0-3A5CD8218D33}"/>
              </a:ext>
            </a:extLst>
          </p:cNvPr>
          <p:cNvSpPr/>
          <p:nvPr/>
        </p:nvSpPr>
        <p:spPr>
          <a:xfrm>
            <a:off x="9468728" y="4339807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9BDAB2AF-078D-4AB5-ADD8-91BFC0948A9E}"/>
              </a:ext>
            </a:extLst>
          </p:cNvPr>
          <p:cNvSpPr/>
          <p:nvPr/>
        </p:nvSpPr>
        <p:spPr>
          <a:xfrm>
            <a:off x="8485002" y="3714139"/>
            <a:ext cx="914400" cy="13716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D07A84D3-BDC5-481D-879C-B292C181F85A}"/>
              </a:ext>
            </a:extLst>
          </p:cNvPr>
          <p:cNvSpPr/>
          <p:nvPr/>
        </p:nvSpPr>
        <p:spPr>
          <a:xfrm>
            <a:off x="9018865" y="3917741"/>
            <a:ext cx="1234375" cy="139123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BF311865-EEDB-4CE0-B3D8-8AF243AD0AFA}"/>
              </a:ext>
            </a:extLst>
          </p:cNvPr>
          <p:cNvSpPr/>
          <p:nvPr/>
        </p:nvSpPr>
        <p:spPr>
          <a:xfrm>
            <a:off x="9178704" y="4132964"/>
            <a:ext cx="1920240" cy="1371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BEDD5098-6947-4FA2-8EB2-EFE9DE00D56C}"/>
              </a:ext>
            </a:extLst>
          </p:cNvPr>
          <p:cNvSpPr/>
          <p:nvPr/>
        </p:nvSpPr>
        <p:spPr>
          <a:xfrm>
            <a:off x="10037138" y="5126523"/>
            <a:ext cx="230463" cy="124735"/>
          </a:xfrm>
          <a:prstGeom prst="rect">
            <a:avLst/>
          </a:prstGeom>
          <a:pattFill prst="weave">
            <a:fgClr>
              <a:schemeClr val="dk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5073"/>
              </a:solidFill>
              <a:latin typeface="CiscoSansTT ExtraLight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2EB9490B-2957-4267-9860-442F0D5D3121}"/>
              </a:ext>
            </a:extLst>
          </p:cNvPr>
          <p:cNvSpPr/>
          <p:nvPr/>
        </p:nvSpPr>
        <p:spPr>
          <a:xfrm>
            <a:off x="10037138" y="4942015"/>
            <a:ext cx="230463" cy="124735"/>
          </a:xfrm>
          <a:prstGeom prst="rect">
            <a:avLst/>
          </a:prstGeom>
          <a:pattFill prst="weave">
            <a:fgClr>
              <a:schemeClr val="dk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5073"/>
              </a:solidFill>
              <a:latin typeface="CiscoSansTT ExtraLight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76549A8E-FD24-4972-9F0C-E16CF4EE1E7C}"/>
              </a:ext>
            </a:extLst>
          </p:cNvPr>
          <p:cNvSpPr/>
          <p:nvPr/>
        </p:nvSpPr>
        <p:spPr>
          <a:xfrm>
            <a:off x="10037138" y="3921482"/>
            <a:ext cx="230463" cy="124735"/>
          </a:xfrm>
          <a:prstGeom prst="rect">
            <a:avLst/>
          </a:prstGeom>
          <a:pattFill prst="weave">
            <a:fgClr>
              <a:schemeClr val="dk1"/>
            </a:fgClr>
            <a:bgClr>
              <a:schemeClr val="bg1"/>
            </a:bgClr>
          </a:patt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5073"/>
              </a:solidFill>
              <a:latin typeface="CiscoSansTT ExtraLight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80E5BDFD-7569-473A-B9CA-84EB0F92C23A}"/>
              </a:ext>
            </a:extLst>
          </p:cNvPr>
          <p:cNvSpPr/>
          <p:nvPr/>
        </p:nvSpPr>
        <p:spPr>
          <a:xfrm>
            <a:off x="8119242" y="3501869"/>
            <a:ext cx="365760" cy="137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3892FAA-1F6A-48BA-BE9A-44BBABED9733}"/>
              </a:ext>
            </a:extLst>
          </p:cNvPr>
          <p:cNvSpPr/>
          <p:nvPr/>
        </p:nvSpPr>
        <p:spPr>
          <a:xfrm>
            <a:off x="7920809" y="2539633"/>
            <a:ext cx="365760" cy="137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UAT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031B2FE0-8556-4748-B3AE-AFF0A8C3F008}"/>
              </a:ext>
            </a:extLst>
          </p:cNvPr>
          <p:cNvSpPr/>
          <p:nvPr/>
        </p:nvSpPr>
        <p:spPr>
          <a:xfrm>
            <a:off x="7663015" y="3288671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2F5A8098-500B-4752-8E61-38020D949198}"/>
              </a:ext>
            </a:extLst>
          </p:cNvPr>
          <p:cNvSpPr/>
          <p:nvPr/>
        </p:nvSpPr>
        <p:spPr>
          <a:xfrm>
            <a:off x="8180487" y="3288671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13FB410D-D342-421B-8B82-E7CFCED718DB}"/>
              </a:ext>
            </a:extLst>
          </p:cNvPr>
          <p:cNvSpPr/>
          <p:nvPr/>
        </p:nvSpPr>
        <p:spPr>
          <a:xfrm>
            <a:off x="8690547" y="3288671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C3682ABD-39A1-442D-9545-49B79C5885B8}"/>
              </a:ext>
            </a:extLst>
          </p:cNvPr>
          <p:cNvSpPr/>
          <p:nvPr/>
        </p:nvSpPr>
        <p:spPr>
          <a:xfrm>
            <a:off x="9239074" y="3288671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DF12B46-D87B-47B0-BA39-C3DC507B9202}"/>
              </a:ext>
            </a:extLst>
          </p:cNvPr>
          <p:cNvSpPr/>
          <p:nvPr/>
        </p:nvSpPr>
        <p:spPr>
          <a:xfrm>
            <a:off x="9726408" y="3288671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619E5CCD-95E4-4C91-ACFB-4C7EADEBDD24}"/>
              </a:ext>
            </a:extLst>
          </p:cNvPr>
          <p:cNvSpPr/>
          <p:nvPr/>
        </p:nvSpPr>
        <p:spPr>
          <a:xfrm>
            <a:off x="10964311" y="6213540"/>
            <a:ext cx="36576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F1444318-97F2-46D4-881B-B6AEEF0923DC}"/>
              </a:ext>
            </a:extLst>
          </p:cNvPr>
          <p:cNvSpPr/>
          <p:nvPr/>
        </p:nvSpPr>
        <p:spPr>
          <a:xfrm>
            <a:off x="10951177" y="6008694"/>
            <a:ext cx="91440" cy="13716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6701E6AB-39FC-4F6B-8E89-6DB8265FA9CB}"/>
              </a:ext>
            </a:extLst>
          </p:cNvPr>
          <p:cNvSpPr/>
          <p:nvPr/>
        </p:nvSpPr>
        <p:spPr>
          <a:xfrm>
            <a:off x="11228017" y="6419435"/>
            <a:ext cx="27432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35C9380-A908-4C62-A761-30DEDF30F099}"/>
              </a:ext>
            </a:extLst>
          </p:cNvPr>
          <p:cNvSpPr/>
          <p:nvPr/>
        </p:nvSpPr>
        <p:spPr>
          <a:xfrm>
            <a:off x="11527895" y="6625731"/>
            <a:ext cx="91440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 sz="800" b="1" dirty="0">
              <a:solidFill>
                <a:srgbClr val="005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F8F5031-292E-49CD-8F0E-E0D466649ED5}"/>
              </a:ext>
            </a:extLst>
          </p:cNvPr>
          <p:cNvGrpSpPr/>
          <p:nvPr/>
        </p:nvGrpSpPr>
        <p:grpSpPr>
          <a:xfrm>
            <a:off x="9515842" y="110102"/>
            <a:ext cx="2637606" cy="586187"/>
            <a:chOff x="9515842" y="110102"/>
            <a:chExt cx="2637606" cy="586187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12C50635-6BBC-4433-8DEF-F846F61E9E42}"/>
                </a:ext>
              </a:extLst>
            </p:cNvPr>
            <p:cNvGrpSpPr/>
            <p:nvPr/>
          </p:nvGrpSpPr>
          <p:grpSpPr>
            <a:xfrm>
              <a:off x="9515842" y="110102"/>
              <a:ext cx="2637606" cy="586187"/>
              <a:chOff x="6555725" y="16658"/>
              <a:chExt cx="2141960" cy="586187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D90E06BE-F887-4B37-90E8-8ABA0E64AD5D}"/>
                  </a:ext>
                </a:extLst>
              </p:cNvPr>
              <p:cNvSpPr/>
              <p:nvPr/>
            </p:nvSpPr>
            <p:spPr>
              <a:xfrm>
                <a:off x="6555727" y="160874"/>
                <a:ext cx="27432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5073"/>
                  </a:solidFill>
                  <a:latin typeface="CiscoSansTT ExtraLight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D70D8928-A168-42F4-9F6F-CD7434E5CEDB}"/>
                  </a:ext>
                </a:extLst>
              </p:cNvPr>
              <p:cNvSpPr/>
              <p:nvPr/>
            </p:nvSpPr>
            <p:spPr>
              <a:xfrm>
                <a:off x="6861110" y="147319"/>
                <a:ext cx="1139514" cy="1171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Training &amp; Readiness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D1B4D237-3AAD-4A02-89E7-80756C5FFF5E}"/>
                  </a:ext>
                </a:extLst>
              </p:cNvPr>
              <p:cNvSpPr/>
              <p:nvPr/>
            </p:nvSpPr>
            <p:spPr>
              <a:xfrm>
                <a:off x="6555725" y="303681"/>
                <a:ext cx="274320" cy="9144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5073"/>
                  </a:solidFill>
                  <a:latin typeface="CiscoSansTT ExtraLight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3D7DD741-633A-4F67-909C-AF11D943B4E9}"/>
                  </a:ext>
                </a:extLst>
              </p:cNvPr>
              <p:cNvSpPr/>
              <p:nvPr/>
            </p:nvSpPr>
            <p:spPr>
              <a:xfrm>
                <a:off x="6861109" y="280201"/>
                <a:ext cx="1686991" cy="1268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Communication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55173D6E-B659-4961-8202-FD4A188C7783}"/>
                  </a:ext>
                </a:extLst>
              </p:cNvPr>
              <p:cNvSpPr/>
              <p:nvPr/>
            </p:nvSpPr>
            <p:spPr>
              <a:xfrm>
                <a:off x="6555732" y="447887"/>
                <a:ext cx="274320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5073"/>
                  </a:solidFill>
                  <a:latin typeface="CiscoSansTT ExtraLight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A3ED6D7A-D14A-467C-90E9-3B7AE625EA6D}"/>
                  </a:ext>
                </a:extLst>
              </p:cNvPr>
              <p:cNvSpPr/>
              <p:nvPr/>
            </p:nvSpPr>
            <p:spPr>
              <a:xfrm>
                <a:off x="6861110" y="424208"/>
                <a:ext cx="843648" cy="1786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Normalization</a:t>
                </a: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E288DF8A-288A-4086-BA63-9DBDE92587DA}"/>
                  </a:ext>
                </a:extLst>
              </p:cNvPr>
              <p:cNvSpPr/>
              <p:nvPr/>
            </p:nvSpPr>
            <p:spPr>
              <a:xfrm>
                <a:off x="6555732" y="16658"/>
                <a:ext cx="274320" cy="9144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5073"/>
                  </a:solidFill>
                  <a:latin typeface="CiscoSansTT ExtraLight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4E9A6AC8-EFB5-4AB3-9C1C-AD0BCAD8C063}"/>
                  </a:ext>
                </a:extLst>
              </p:cNvPr>
              <p:cNvSpPr/>
              <p:nvPr/>
            </p:nvSpPr>
            <p:spPr>
              <a:xfrm>
                <a:off x="6861109" y="17888"/>
                <a:ext cx="1732866" cy="10422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Assessment, Solutioning &amp; Planning</a:t>
                </a: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B907E264-48D9-40B8-A717-D09223A5B186}"/>
                  </a:ext>
                </a:extLst>
              </p:cNvPr>
              <p:cNvSpPr/>
              <p:nvPr/>
            </p:nvSpPr>
            <p:spPr>
              <a:xfrm>
                <a:off x="7618624" y="461741"/>
                <a:ext cx="274320" cy="9144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5073"/>
                  </a:solidFill>
                  <a:latin typeface="CiscoSansTT ExtraLight"/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EFB630C6-7804-4F47-82E0-DEE4B3317F82}"/>
                  </a:ext>
                </a:extLst>
              </p:cNvPr>
              <p:cNvSpPr/>
              <p:nvPr/>
            </p:nvSpPr>
            <p:spPr>
              <a:xfrm>
                <a:off x="7854036" y="427621"/>
                <a:ext cx="843649" cy="16554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Dependencies</a:t>
                </a: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B46F680F-7204-4167-AC7E-2F474B8BA971}"/>
                  </a:ext>
                </a:extLst>
              </p:cNvPr>
              <p:cNvSpPr/>
              <p:nvPr/>
            </p:nvSpPr>
            <p:spPr>
              <a:xfrm>
                <a:off x="7618624" y="293943"/>
                <a:ext cx="274320" cy="9144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5073"/>
                  </a:solidFill>
                  <a:latin typeface="CiscoSansTT ExtraLight"/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1FA0C161-5F13-46E7-AB9D-00C5F4F94B8C}"/>
                  </a:ext>
                </a:extLst>
              </p:cNvPr>
              <p:cNvSpPr/>
              <p:nvPr/>
            </p:nvSpPr>
            <p:spPr>
              <a:xfrm>
                <a:off x="7854036" y="259823"/>
                <a:ext cx="843649" cy="16554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Holidays</a:t>
                </a:r>
              </a:p>
            </p:txBody>
          </p:sp>
        </p:grp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38334358-8A58-45F5-8140-2A9293AED8E3}"/>
                </a:ext>
              </a:extLst>
            </p:cNvPr>
            <p:cNvSpPr/>
            <p:nvPr/>
          </p:nvSpPr>
          <p:spPr>
            <a:xfrm>
              <a:off x="10824694" y="378931"/>
              <a:ext cx="337797" cy="115585"/>
            </a:xfrm>
            <a:prstGeom prst="rect">
              <a:avLst/>
            </a:prstGeom>
            <a:pattFill prst="weave">
              <a:fgClr>
                <a:schemeClr val="dk1"/>
              </a:fgClr>
              <a:bgClr>
                <a:schemeClr val="bg1"/>
              </a:bgClr>
            </a:patt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srgbClr val="005073"/>
                </a:solidFill>
                <a:latin typeface="CiscoSansTT Extra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822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4161</TotalTime>
  <Words>414</Words>
  <Application>Microsoft Office PowerPoint</Application>
  <PresentationFormat>Widescreen</PresentationFormat>
  <Paragraphs>126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CiscoSansTT ExtraLight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AGS Team</dc:creator>
  <cp:keywords>CTPClassification=CTP_NT</cp:keywords>
  <cp:lastModifiedBy>AGS Support</cp:lastModifiedBy>
  <cp:revision>319</cp:revision>
  <cp:lastPrinted>2018-05-29T17:11:04Z</cp:lastPrinted>
  <dcterms:created xsi:type="dcterms:W3CDTF">2018-05-29T17:05:17Z</dcterms:created>
  <dcterms:modified xsi:type="dcterms:W3CDTF">2020-01-04T02:43:41Z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da29cfdc-5a9a-4f0e-a75f-98b8c9c54c6c</vt:lpwstr>
  </property>
  <property fmtid="{D5CDD505-2E9C-101B-9397-08002B2CF9AE}" pid="3" name="CTP_TimeStamp">
    <vt:lpwstr>2019-02-09 19:33:01Z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